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87" r:id="rId2"/>
    <p:sldMasterId id="2147483726" r:id="rId3"/>
  </p:sldMasterIdLst>
  <p:notesMasterIdLst>
    <p:notesMasterId r:id="rId39"/>
  </p:notesMasterIdLst>
  <p:sldIdLst>
    <p:sldId id="256" r:id="rId4"/>
    <p:sldId id="289" r:id="rId5"/>
    <p:sldId id="257" r:id="rId6"/>
    <p:sldId id="258" r:id="rId7"/>
    <p:sldId id="259" r:id="rId8"/>
    <p:sldId id="260" r:id="rId9"/>
    <p:sldId id="261" r:id="rId10"/>
    <p:sldId id="262" r:id="rId11"/>
    <p:sldId id="263" r:id="rId12"/>
    <p:sldId id="286" r:id="rId13"/>
    <p:sldId id="282" r:id="rId14"/>
    <p:sldId id="264" r:id="rId15"/>
    <p:sldId id="265" r:id="rId16"/>
    <p:sldId id="266" r:id="rId17"/>
    <p:sldId id="267" r:id="rId18"/>
    <p:sldId id="268" r:id="rId19"/>
    <p:sldId id="269" r:id="rId20"/>
    <p:sldId id="270" r:id="rId21"/>
    <p:sldId id="271" r:id="rId22"/>
    <p:sldId id="272" r:id="rId23"/>
    <p:sldId id="287" r:id="rId24"/>
    <p:sldId id="288" r:id="rId25"/>
    <p:sldId id="284" r:id="rId26"/>
    <p:sldId id="285" r:id="rId27"/>
    <p:sldId id="273" r:id="rId28"/>
    <p:sldId id="274" r:id="rId29"/>
    <p:sldId id="275" r:id="rId30"/>
    <p:sldId id="276" r:id="rId31"/>
    <p:sldId id="277" r:id="rId32"/>
    <p:sldId id="278" r:id="rId33"/>
    <p:sldId id="291" r:id="rId34"/>
    <p:sldId id="279" r:id="rId35"/>
    <p:sldId id="280" r:id="rId36"/>
    <p:sldId id="281" r:id="rId37"/>
    <p:sldId id="283" r:id="rId38"/>
  </p:sldIdLst>
  <p:sldSz cx="9144000" cy="5143500" type="screen16x9"/>
  <p:notesSz cx="6858000" cy="9144000"/>
  <p:embeddedFontLst>
    <p:embeddedFont>
      <p:font typeface="Calibri" panose="020F0502020204030204" pitchFamily="34" charset="0"/>
      <p:regular r:id="rId40"/>
      <p:bold r:id="rId41"/>
      <p:italic r:id="rId42"/>
      <p:boldItalic r:id="rId43"/>
    </p:embeddedFont>
    <p:embeddedFont>
      <p:font typeface="Arial Black" panose="020B0A04020102020204" pitchFamily="34" charset="0"/>
      <p:bold r:id="rId44"/>
    </p:embeddedFont>
    <p:embeddedFont>
      <p:font typeface="Helvetica Neue Light" panose="020B0604020202020204" charset="0"/>
      <p:regular r:id="rId45"/>
      <p:bold r:id="rId46"/>
      <p:italic r:id="rId47"/>
      <p:boldItalic r:id="rId48"/>
    </p:embeddedFont>
    <p:embeddedFont>
      <p:font typeface="Cambria" panose="02040503050406030204" pitchFamily="18" charset="0"/>
      <p:regular r:id="rId49"/>
      <p:bold r:id="rId50"/>
      <p:italic r:id="rId51"/>
      <p:boldItalic r:id="rId52"/>
    </p:embeddedFont>
    <p:embeddedFont>
      <p:font typeface="Helvetica Neue" panose="020B060402020202020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57" roundtripDataSignature="AMtx7mgltFdJm9zFyL2MdHFZTWUpaic2Y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DAA72C8-AA63-4F0B-BD38-5744E95B5F24}">
  <a:tblStyle styleId="{0DAA72C8-AA63-4F0B-BD38-5744E95B5F24}" styleName="Table_0">
    <a:wholeTbl>
      <a:tcTxStyle b="off" i="off">
        <a:font>
          <a:latin typeface="Helvetica Neue"/>
          <a:ea typeface="Helvetica Neue"/>
          <a:cs typeface="Helvetica Neue"/>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CFD7E7"/>
          </a:solidFill>
        </a:fill>
      </a:tcStyle>
    </a:wholeTbl>
    <a:band1H>
      <a:tcTxStyle/>
      <a:tcStyle>
        <a:tcBdr/>
      </a:tcStyle>
    </a:band1H>
    <a:band2H>
      <a:tcTxStyle b="off" i="off"/>
      <a:tcStyle>
        <a:tcBdr/>
        <a:fill>
          <a:solidFill>
            <a:srgbClr val="E8ECF4"/>
          </a:solidFill>
        </a:fill>
      </a:tcStyle>
    </a:band2H>
    <a:band1V>
      <a:tcTxStyle/>
      <a:tcStyle>
        <a:tcBdr/>
      </a:tcStyle>
    </a:band1V>
    <a:band2V>
      <a:tcTxStyle/>
      <a:tcStyle>
        <a:tcBdr/>
      </a:tcStyle>
    </a:band2V>
    <a:lastCol>
      <a:tcTxStyle/>
      <a:tcStyle>
        <a:tcBdr/>
      </a:tcStyle>
    </a:lastCol>
    <a:firstCol>
      <a:tcTxStyle b="on" i="off">
        <a:font>
          <a:latin typeface="Helvetica Neue"/>
          <a:ea typeface="Helvetica Neue"/>
          <a:cs typeface="Helvetica Neue"/>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chemeClr val="accent1"/>
          </a:solidFill>
        </a:fill>
      </a:tcStyle>
    </a:firstCol>
    <a:lastRow>
      <a:tcTxStyle b="on" i="off">
        <a:font>
          <a:latin typeface="Helvetica Neue"/>
          <a:ea typeface="Helvetica Neue"/>
          <a:cs typeface="Helvetica Neue"/>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381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chemeClr val="accent1"/>
          </a:solidFill>
        </a:fill>
      </a:tcStyle>
    </a:lastRow>
    <a:seCell>
      <a:tcTxStyle/>
      <a:tcStyle>
        <a:tcBdr/>
      </a:tcStyle>
    </a:seCell>
    <a:swCell>
      <a:tcTxStyle/>
      <a:tcStyle>
        <a:tcBdr/>
      </a:tcStyle>
    </a:swCell>
    <a:firstRow>
      <a:tcTxStyle b="on" i="off">
        <a:font>
          <a:latin typeface="Helvetica Neue"/>
          <a:ea typeface="Helvetica Neue"/>
          <a:cs typeface="Helvetica Neue"/>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381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chemeClr val="accent1"/>
          </a:solidFill>
        </a:fill>
      </a:tcStyle>
    </a:firstRow>
    <a:neCell>
      <a:tcTxStyle/>
      <a:tcStyle>
        <a:tcBdr/>
      </a:tcStyle>
    </a:neCell>
    <a:nwCell>
      <a:tcTxStyle/>
      <a:tcStyle>
        <a:tcBdr/>
      </a:tcStyle>
    </a:nwCell>
  </a:tblStyle>
  <a:tblStyle styleId="{AC13E93E-B98C-4511-83B4-8DE87424B69A}"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84" autoAdjust="0"/>
  </p:normalViewPr>
  <p:slideViewPr>
    <p:cSldViewPr snapToGrid="0">
      <p:cViewPr>
        <p:scale>
          <a:sx n="90" d="100"/>
          <a:sy n="90" d="100"/>
        </p:scale>
        <p:origin x="1234" y="269"/>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0.fntdata"/><Relationship Id="rId57" Type="http://customschemas.google.com/relationships/presentationmetadata" Target="metadata"/><Relationship Id="rId61"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8" Type="http://schemas.openxmlformats.org/officeDocument/2006/relationships/slide" Target="slides/slide5.xml"/><Relationship Id="rId51"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7.fntdata"/><Relationship Id="rId59" Type="http://schemas.openxmlformats.org/officeDocument/2006/relationships/viewProps" Target="viewProps.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c:style val="2"/>
  <c:chart>
    <c:autoTitleDeleted val="1"/>
    <c:plotArea>
      <c:layout>
        <c:manualLayout>
          <c:layoutTarget val="inner"/>
          <c:xMode val="edge"/>
          <c:yMode val="edge"/>
          <c:x val="6.8750400000000003E-2"/>
          <c:y val="3.5970799999999997E-2"/>
          <c:w val="0.92625000000000002"/>
          <c:h val="0.90228399999999997"/>
        </c:manualLayout>
      </c:layout>
      <c:barChart>
        <c:barDir val="col"/>
        <c:grouping val="stacked"/>
        <c:varyColors val="0"/>
        <c:dLbls>
          <c:showLegendKey val="0"/>
          <c:showVal val="0"/>
          <c:showCatName val="0"/>
          <c:showSerName val="0"/>
          <c:showPercent val="0"/>
          <c:showBubbleSize val="0"/>
        </c:dLbls>
        <c:gapWidth val="40"/>
        <c:overlap val="100"/>
        <c:axId val="609287688"/>
        <c:axId val="609296704"/>
      </c:barChart>
      <c:catAx>
        <c:axId val="609287688"/>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1000" b="0" i="0" u="none" strike="noStrike">
                <a:solidFill>
                  <a:srgbClr val="000000"/>
                </a:solidFill>
                <a:latin typeface="Helvetica Neue"/>
              </a:defRPr>
            </a:pPr>
            <a:endParaRPr lang="en-US"/>
          </a:p>
        </c:txPr>
        <c:crossAx val="609296704"/>
        <c:crosses val="autoZero"/>
        <c:auto val="1"/>
        <c:lblAlgn val="ctr"/>
        <c:lblOffset val="100"/>
        <c:noMultiLvlLbl val="1"/>
      </c:catAx>
      <c:valAx>
        <c:axId val="609296704"/>
        <c:scaling>
          <c:orientation val="minMax"/>
        </c:scaling>
        <c:delete val="0"/>
        <c:axPos val="l"/>
        <c:majorGridlines>
          <c:spPr>
            <a:ln w="12700" cap="flat">
              <a:solidFill>
                <a:srgbClr val="B8B8B8"/>
              </a:solidFill>
              <a:prstDash val="solid"/>
              <a:miter lim="400000"/>
            </a:ln>
          </c:spPr>
        </c:majorGridlines>
        <c:numFmt formatCode="General" sourceLinked="0"/>
        <c:majorTickMark val="none"/>
        <c:minorTickMark val="none"/>
        <c:tickLblPos val="nextTo"/>
        <c:spPr>
          <a:ln w="12700" cap="flat">
            <a:noFill/>
            <a:prstDash val="solid"/>
            <a:miter lim="400000"/>
          </a:ln>
        </c:spPr>
        <c:txPr>
          <a:bodyPr rot="0"/>
          <a:lstStyle/>
          <a:p>
            <a:pPr>
              <a:defRPr sz="1000" b="0" i="0" u="none" strike="noStrike">
                <a:solidFill>
                  <a:srgbClr val="000000"/>
                </a:solidFill>
                <a:latin typeface="Helvetica Neue"/>
              </a:defRPr>
            </a:pPr>
            <a:endParaRPr lang="en-US"/>
          </a:p>
        </c:txPr>
        <c:crossAx val="609287688"/>
        <c:crosses val="autoZero"/>
        <c:crossBetween val="between"/>
        <c:majorUnit val="300"/>
        <c:minorUnit val="150"/>
      </c:valAx>
      <c:spPr>
        <a:noFill/>
        <a:ln w="12700" cap="flat">
          <a:noFill/>
          <a:miter lim="400000"/>
        </a:ln>
        <a:effectLst/>
      </c:spPr>
    </c:plotArea>
    <c:plotVisOnly val="1"/>
    <c:dispBlanksAs val="gap"/>
    <c:showDLblsOverMax val="1"/>
  </c:chart>
  <c:spPr>
    <a:noFill/>
    <a:ln>
      <a:noFill/>
    </a:ln>
    <a:effectLst/>
  </c:spPr>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750400000000003E-2"/>
          <c:y val="3.5970799999999997E-2"/>
          <c:w val="0.92625000000000002"/>
          <c:h val="0.90228399999999997"/>
        </c:manualLayout>
      </c:layout>
      <c:barChart>
        <c:barDir val="col"/>
        <c:grouping val="stacked"/>
        <c:varyColors val="0"/>
        <c:ser>
          <c:idx val="0"/>
          <c:order val="0"/>
          <c:tx>
            <c:strRef>
              <c:f>Sheet1!$A$2</c:f>
              <c:strCache>
                <c:ptCount val="1"/>
                <c:pt idx="0">
                  <c:v>Total / Quarter (Cr)</c:v>
                </c:pt>
              </c:strCache>
            </c:strRef>
          </c:tx>
          <c:spPr>
            <a:solidFill>
              <a:srgbClr val="54585F"/>
            </a:solidFill>
            <a:ln w="12700" cap="flat">
              <a:noFill/>
              <a:miter lim="400000"/>
            </a:ln>
            <a:effectLst/>
          </c:spPr>
          <c:invertIfNegative val="0"/>
          <c:cat>
            <c:strRef>
              <c:f>Sheet1!$B$1:$Q$1</c:f>
              <c:strCache>
                <c:ptCount val="16"/>
                <c:pt idx="0">
                  <c:v>Year 1 Q1</c:v>
                </c:pt>
                <c:pt idx="1">
                  <c:v>Q2</c:v>
                </c:pt>
                <c:pt idx="3">
                  <c:v>Q4</c:v>
                </c:pt>
                <c:pt idx="4">
                  <c:v>Year 2 Q1</c:v>
                </c:pt>
                <c:pt idx="5">
                  <c:v>Q2</c:v>
                </c:pt>
                <c:pt idx="7">
                  <c:v>Q4</c:v>
                </c:pt>
                <c:pt idx="8">
                  <c:v>Year 3 Q1</c:v>
                </c:pt>
                <c:pt idx="9">
                  <c:v>Q2</c:v>
                </c:pt>
                <c:pt idx="11">
                  <c:v>Q4</c:v>
                </c:pt>
                <c:pt idx="12">
                  <c:v>Year 4 Q1</c:v>
                </c:pt>
                <c:pt idx="13">
                  <c:v>Q2</c:v>
                </c:pt>
                <c:pt idx="15">
                  <c:v>Q4</c:v>
                </c:pt>
              </c:strCache>
            </c:strRef>
          </c:cat>
          <c:val>
            <c:numRef>
              <c:f>Sheet1!$B$2:$Q$2</c:f>
              <c:numCache>
                <c:formatCode>General</c:formatCode>
                <c:ptCount val="16"/>
                <c:pt idx="0">
                  <c:v>0</c:v>
                </c:pt>
                <c:pt idx="1">
                  <c:v>0.11205</c:v>
                </c:pt>
                <c:pt idx="2">
                  <c:v>0.30914999999999998</c:v>
                </c:pt>
                <c:pt idx="3">
                  <c:v>1.45035</c:v>
                </c:pt>
                <c:pt idx="4">
                  <c:v>4.9720500000000003</c:v>
                </c:pt>
                <c:pt idx="5">
                  <c:v>14.96025</c:v>
                </c:pt>
                <c:pt idx="6">
                  <c:v>35.489249999999998</c:v>
                </c:pt>
                <c:pt idx="7">
                  <c:v>71.815950000000001</c:v>
                </c:pt>
                <c:pt idx="8">
                  <c:v>130.21785</c:v>
                </c:pt>
                <c:pt idx="9">
                  <c:v>216.20025000000001</c:v>
                </c:pt>
                <c:pt idx="10">
                  <c:v>318.19544999999999</c:v>
                </c:pt>
                <c:pt idx="11">
                  <c:v>438.56144999999998</c:v>
                </c:pt>
                <c:pt idx="12">
                  <c:v>577.29825000000005</c:v>
                </c:pt>
                <c:pt idx="13">
                  <c:v>734.40584999999999</c:v>
                </c:pt>
                <c:pt idx="14">
                  <c:v>909.88424999999995</c:v>
                </c:pt>
                <c:pt idx="15">
                  <c:v>1103.7334499999999</c:v>
                </c:pt>
              </c:numCache>
            </c:numRef>
          </c:val>
        </c:ser>
        <c:dLbls>
          <c:showLegendKey val="0"/>
          <c:showVal val="0"/>
          <c:showCatName val="0"/>
          <c:showSerName val="0"/>
          <c:showPercent val="0"/>
          <c:showBubbleSize val="0"/>
        </c:dLbls>
        <c:gapWidth val="40"/>
        <c:overlap val="100"/>
        <c:axId val="609288864"/>
        <c:axId val="609286120"/>
      </c:barChart>
      <c:catAx>
        <c:axId val="609288864"/>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1000" b="0" i="0" u="none" strike="noStrike">
                <a:solidFill>
                  <a:srgbClr val="000000"/>
                </a:solidFill>
                <a:latin typeface="Helvetica Neue"/>
              </a:defRPr>
            </a:pPr>
            <a:endParaRPr lang="en-US"/>
          </a:p>
        </c:txPr>
        <c:crossAx val="609286120"/>
        <c:crosses val="autoZero"/>
        <c:auto val="1"/>
        <c:lblAlgn val="ctr"/>
        <c:lblOffset val="100"/>
        <c:noMultiLvlLbl val="1"/>
      </c:catAx>
      <c:valAx>
        <c:axId val="609286120"/>
        <c:scaling>
          <c:orientation val="minMax"/>
        </c:scaling>
        <c:delete val="0"/>
        <c:axPos val="l"/>
        <c:majorGridlines>
          <c:spPr>
            <a:ln w="12700" cap="flat">
              <a:solidFill>
                <a:srgbClr val="B8B8B8"/>
              </a:solidFill>
              <a:prstDash val="solid"/>
              <a:miter lim="400000"/>
            </a:ln>
          </c:spPr>
        </c:majorGridlines>
        <c:numFmt formatCode="General" sourceLinked="0"/>
        <c:majorTickMark val="none"/>
        <c:minorTickMark val="none"/>
        <c:tickLblPos val="nextTo"/>
        <c:spPr>
          <a:ln w="12700" cap="flat">
            <a:noFill/>
            <a:prstDash val="solid"/>
            <a:miter lim="400000"/>
          </a:ln>
        </c:spPr>
        <c:txPr>
          <a:bodyPr rot="0"/>
          <a:lstStyle/>
          <a:p>
            <a:pPr>
              <a:defRPr sz="1000" b="0" i="0" u="none" strike="noStrike">
                <a:solidFill>
                  <a:srgbClr val="000000"/>
                </a:solidFill>
                <a:latin typeface="Helvetica Neue"/>
              </a:defRPr>
            </a:pPr>
            <a:endParaRPr lang="en-US"/>
          </a:p>
        </c:txPr>
        <c:crossAx val="609288864"/>
        <c:crosses val="autoZero"/>
        <c:crossBetween val="between"/>
        <c:majorUnit val="300"/>
        <c:minorUnit val="150"/>
      </c:valAx>
      <c:spPr>
        <a:noFill/>
        <a:ln w="12700" cap="flat">
          <a:noFill/>
          <a:miter lim="400000"/>
        </a:ln>
        <a:effectLst/>
      </c:spPr>
    </c:plotArea>
    <c:legend>
      <c:legendPos val="r"/>
      <c:layout>
        <c:manualLayout>
          <c:xMode val="edge"/>
          <c:yMode val="edge"/>
          <c:x val="0.26496199999999998"/>
          <c:y val="7.2392399999999996E-2"/>
          <c:w val="0.44198900000000002"/>
          <c:h val="9.6941700000000006E-2"/>
        </c:manualLayout>
      </c:layout>
      <c:overlay val="1"/>
      <c:spPr>
        <a:noFill/>
        <a:ln w="12700" cap="flat">
          <a:noFill/>
          <a:miter lim="400000"/>
        </a:ln>
        <a:effectLst/>
      </c:spPr>
      <c:txPr>
        <a:bodyPr rot="0"/>
        <a:lstStyle/>
        <a:p>
          <a:pPr>
            <a:defRPr sz="2000" b="0" i="0" u="none" strike="noStrike">
              <a:solidFill>
                <a:srgbClr val="000000"/>
              </a:solidFill>
              <a:latin typeface="Helvetica Neue"/>
            </a:defRPr>
          </a:pPr>
          <a:endParaRPr lang="en-US"/>
        </a:p>
      </c:txPr>
    </c:legend>
    <c:plotVisOnly val="1"/>
    <c:dispBlanksAs val="gap"/>
    <c:showDLblsOverMax val="1"/>
  </c:chart>
  <c:spPr>
    <a:noFill/>
    <a:ln>
      <a:noFill/>
    </a:ln>
    <a:effectLst/>
  </c:spPr>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6999"/>
              </a:lnSpc>
              <a:spcBef>
                <a:spcPts val="0"/>
              </a:spcBef>
              <a:spcAft>
                <a:spcPts val="0"/>
              </a:spcAft>
              <a:buSzPts val="1400"/>
              <a:buNone/>
              <a:defRPr sz="1800" b="0" i="0" u="none" strike="noStrike" cap="none">
                <a:latin typeface="Helvetica Neue"/>
                <a:ea typeface="Helvetica Neue"/>
                <a:cs typeface="Helvetica Neue"/>
                <a:sym typeface="Helvetica Neue"/>
              </a:defRPr>
            </a:lvl1pPr>
            <a:lvl2pPr marL="914400" marR="0" lvl="1" indent="-228600" algn="l" rtl="0">
              <a:lnSpc>
                <a:spcPct val="116999"/>
              </a:lnSpc>
              <a:spcBef>
                <a:spcPts val="0"/>
              </a:spcBef>
              <a:spcAft>
                <a:spcPts val="0"/>
              </a:spcAft>
              <a:buSzPts val="1400"/>
              <a:buNone/>
              <a:defRPr sz="1800" b="0" i="0" u="none" strike="noStrike" cap="none">
                <a:latin typeface="Helvetica Neue"/>
                <a:ea typeface="Helvetica Neue"/>
                <a:cs typeface="Helvetica Neue"/>
                <a:sym typeface="Helvetica Neue"/>
              </a:defRPr>
            </a:lvl2pPr>
            <a:lvl3pPr marL="1371600" marR="0" lvl="2" indent="-228600" algn="l" rtl="0">
              <a:lnSpc>
                <a:spcPct val="116999"/>
              </a:lnSpc>
              <a:spcBef>
                <a:spcPts val="0"/>
              </a:spcBef>
              <a:spcAft>
                <a:spcPts val="0"/>
              </a:spcAft>
              <a:buSzPts val="1400"/>
              <a:buNone/>
              <a:defRPr sz="1800" b="0" i="0" u="none" strike="noStrike" cap="none">
                <a:latin typeface="Helvetica Neue"/>
                <a:ea typeface="Helvetica Neue"/>
                <a:cs typeface="Helvetica Neue"/>
                <a:sym typeface="Helvetica Neue"/>
              </a:defRPr>
            </a:lvl3pPr>
            <a:lvl4pPr marL="1828800" marR="0" lvl="3" indent="-228600" algn="l" rtl="0">
              <a:lnSpc>
                <a:spcPct val="116999"/>
              </a:lnSpc>
              <a:spcBef>
                <a:spcPts val="0"/>
              </a:spcBef>
              <a:spcAft>
                <a:spcPts val="0"/>
              </a:spcAft>
              <a:buSzPts val="1400"/>
              <a:buNone/>
              <a:defRPr sz="1800" b="0" i="0" u="none" strike="noStrike" cap="none">
                <a:latin typeface="Helvetica Neue"/>
                <a:ea typeface="Helvetica Neue"/>
                <a:cs typeface="Helvetica Neue"/>
                <a:sym typeface="Helvetica Neue"/>
              </a:defRPr>
            </a:lvl4pPr>
            <a:lvl5pPr marL="2286000" marR="0" lvl="4" indent="-228600" algn="l" rtl="0">
              <a:lnSpc>
                <a:spcPct val="116999"/>
              </a:lnSpc>
              <a:spcBef>
                <a:spcPts val="0"/>
              </a:spcBef>
              <a:spcAft>
                <a:spcPts val="0"/>
              </a:spcAft>
              <a:buSzPts val="1400"/>
              <a:buNone/>
              <a:defRPr sz="1800" b="0" i="0" u="none" strike="noStrike" cap="none">
                <a:latin typeface="Helvetica Neue"/>
                <a:ea typeface="Helvetica Neue"/>
                <a:cs typeface="Helvetica Neue"/>
                <a:sym typeface="Helvetica Neue"/>
              </a:defRPr>
            </a:lvl5pPr>
            <a:lvl6pPr marL="2743200" marR="0" lvl="5" indent="-228600" algn="l" rtl="0">
              <a:lnSpc>
                <a:spcPct val="116999"/>
              </a:lnSpc>
              <a:spcBef>
                <a:spcPts val="0"/>
              </a:spcBef>
              <a:spcAft>
                <a:spcPts val="0"/>
              </a:spcAft>
              <a:buSzPts val="1400"/>
              <a:buNone/>
              <a:defRPr sz="1800" b="0" i="0" u="none" strike="noStrike" cap="none">
                <a:latin typeface="Helvetica Neue"/>
                <a:ea typeface="Helvetica Neue"/>
                <a:cs typeface="Helvetica Neue"/>
                <a:sym typeface="Helvetica Neue"/>
              </a:defRPr>
            </a:lvl6pPr>
            <a:lvl7pPr marL="3200400" marR="0" lvl="6" indent="-228600" algn="l" rtl="0">
              <a:lnSpc>
                <a:spcPct val="116999"/>
              </a:lnSpc>
              <a:spcBef>
                <a:spcPts val="0"/>
              </a:spcBef>
              <a:spcAft>
                <a:spcPts val="0"/>
              </a:spcAft>
              <a:buSzPts val="1400"/>
              <a:buNone/>
              <a:defRPr sz="1800" b="0" i="0" u="none" strike="noStrike" cap="none">
                <a:latin typeface="Helvetica Neue"/>
                <a:ea typeface="Helvetica Neue"/>
                <a:cs typeface="Helvetica Neue"/>
                <a:sym typeface="Helvetica Neue"/>
              </a:defRPr>
            </a:lvl7pPr>
            <a:lvl8pPr marL="3657600" marR="0" lvl="7" indent="-228600" algn="l" rtl="0">
              <a:lnSpc>
                <a:spcPct val="116999"/>
              </a:lnSpc>
              <a:spcBef>
                <a:spcPts val="0"/>
              </a:spcBef>
              <a:spcAft>
                <a:spcPts val="0"/>
              </a:spcAft>
              <a:buSzPts val="1400"/>
              <a:buNone/>
              <a:defRPr sz="1800" b="0" i="0" u="none" strike="noStrike" cap="none">
                <a:latin typeface="Helvetica Neue"/>
                <a:ea typeface="Helvetica Neue"/>
                <a:cs typeface="Helvetica Neue"/>
                <a:sym typeface="Helvetica Neue"/>
              </a:defRPr>
            </a:lvl8pPr>
            <a:lvl9pPr marL="4114800" marR="0" lvl="8" indent="-228600" algn="l" rtl="0">
              <a:lnSpc>
                <a:spcPct val="116999"/>
              </a:lnSpc>
              <a:spcBef>
                <a:spcPts val="0"/>
              </a:spcBef>
              <a:spcAft>
                <a:spcPts val="0"/>
              </a:spcAft>
              <a:buSzPts val="1400"/>
              <a:buNone/>
              <a:defRPr sz="1800" b="0" i="0" u="none" strike="noStrike" cap="none">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363647949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3" name="Google Shape;7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3651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2" name="Google Shape;96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9491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2" name="Google Shape;96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8674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1" name="Google Shape;97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5726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7" name="Google Shape;104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2490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6" name="Google Shape;111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7295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6" name="Google Shape;118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3784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9" name="Google Shape;123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4104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9" name="Google Shape;126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0534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0" name="Google Shape;128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5770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9" name="Google Shape;132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9263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3" name="Google Shape;7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084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9" name="Google Shape;135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8875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9" name="Google Shape;135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41688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9" name="Google Shape;135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43997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9" name="Google Shape;135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16978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9" name="Google Shape;135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26248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1" name="Google Shape;140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2705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Google Shape;1407;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8" name="Google Shape;140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48533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6" name="Google Shape;141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7045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p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3" name="Google Shape;142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26283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p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0" name="Google Shape;143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4752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8071907143_2_34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4" name="Google Shape;774;g8071907143_2_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3634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p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5" name="Google Shape;144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78418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p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5" name="Google Shape;144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76842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8071907143_12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5" name="Google Shape;1475;g8071907143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06286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g8071907143_12_2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3" name="Google Shape;1503;g8071907143_12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87207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p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0" name="Google Shape;1520;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28415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3" name="Google Shape;7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0020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1" name="Google Shape;81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5485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2" name="Google Shape;82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5338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2" name="Google Shape;83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4755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1" name="Google Shape;84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9896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9" name="Google Shape;90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4412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2" name="Google Shape;96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76354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1.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jp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jp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jp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0.jp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1.jp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Default" type="tx">
  <p:cSld name="TITLE_AND_BODY">
    <p:spTree>
      <p:nvGrpSpPr>
        <p:cNvPr id="1" name="Shape 13"/>
        <p:cNvGrpSpPr/>
        <p:nvPr/>
      </p:nvGrpSpPr>
      <p:grpSpPr>
        <a:xfrm>
          <a:off x="0" y="0"/>
          <a:ext cx="0" cy="0"/>
          <a:chOff x="0" y="0"/>
          <a:chExt cx="0" cy="0"/>
        </a:xfrm>
      </p:grpSpPr>
      <p:pic>
        <p:nvPicPr>
          <p:cNvPr id="14" name="Google Shape;14;p25" descr="image1.png"/>
          <p:cNvPicPr preferRelativeResize="0"/>
          <p:nvPr/>
        </p:nvPicPr>
        <p:blipFill rotWithShape="1">
          <a:blip r:embed="rId2">
            <a:alphaModFix/>
          </a:blip>
          <a:srcRect/>
          <a:stretch/>
        </p:blipFill>
        <p:spPr>
          <a:xfrm>
            <a:off x="-7939" y="4759325"/>
            <a:ext cx="6845302" cy="395289"/>
          </a:xfrm>
          <a:prstGeom prst="rect">
            <a:avLst/>
          </a:prstGeom>
          <a:noFill/>
          <a:ln>
            <a:noFill/>
          </a:ln>
        </p:spPr>
      </p:pic>
      <p:pic>
        <p:nvPicPr>
          <p:cNvPr id="15" name="Google Shape;15;p25" descr="image2.png"/>
          <p:cNvPicPr preferRelativeResize="0"/>
          <p:nvPr/>
        </p:nvPicPr>
        <p:blipFill rotWithShape="1">
          <a:blip r:embed="rId3">
            <a:alphaModFix/>
          </a:blip>
          <a:srcRect/>
          <a:stretch/>
        </p:blipFill>
        <p:spPr>
          <a:xfrm>
            <a:off x="6589711" y="4759325"/>
            <a:ext cx="2565402" cy="395289"/>
          </a:xfrm>
          <a:prstGeom prst="rect">
            <a:avLst/>
          </a:prstGeom>
          <a:noFill/>
          <a:ln>
            <a:noFill/>
          </a:ln>
        </p:spPr>
      </p:pic>
      <p:grpSp>
        <p:nvGrpSpPr>
          <p:cNvPr id="16" name="Google Shape;16;p25"/>
          <p:cNvGrpSpPr/>
          <p:nvPr/>
        </p:nvGrpSpPr>
        <p:grpSpPr>
          <a:xfrm>
            <a:off x="6010273" y="4759325"/>
            <a:ext cx="1385891" cy="400050"/>
            <a:chOff x="-1" y="0"/>
            <a:chExt cx="1385890" cy="400050"/>
          </a:xfrm>
        </p:grpSpPr>
        <p:sp>
          <p:nvSpPr>
            <p:cNvPr id="17" name="Google Shape;17;p25"/>
            <p:cNvSpPr/>
            <p:nvPr/>
          </p:nvSpPr>
          <p:spPr>
            <a:xfrm>
              <a:off x="-1" y="0"/>
              <a:ext cx="1385890" cy="400050"/>
            </a:xfrm>
            <a:prstGeom prst="rect">
              <a:avLst/>
            </a:prstGeom>
            <a:solidFill>
              <a:srgbClr val="0000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Helvetica Neue"/>
                <a:ea typeface="Helvetica Neue"/>
                <a:cs typeface="Helvetica Neue"/>
                <a:sym typeface="Helvetica Neue"/>
              </a:endParaRPr>
            </a:p>
          </p:txBody>
        </p:sp>
        <p:pic>
          <p:nvPicPr>
            <p:cNvPr id="18" name="Google Shape;18;p25" descr="image3.jpeg"/>
            <p:cNvPicPr preferRelativeResize="0"/>
            <p:nvPr/>
          </p:nvPicPr>
          <p:blipFill rotWithShape="1">
            <a:blip r:embed="rId4">
              <a:alphaModFix/>
            </a:blip>
            <a:srcRect r="7170"/>
            <a:stretch/>
          </p:blipFill>
          <p:spPr>
            <a:xfrm>
              <a:off x="68496" y="998"/>
              <a:ext cx="1239168" cy="390667"/>
            </a:xfrm>
            <a:prstGeom prst="rect">
              <a:avLst/>
            </a:prstGeom>
            <a:noFill/>
            <a:ln>
              <a:noFill/>
            </a:ln>
          </p:spPr>
        </p:pic>
      </p:grpSp>
      <p:sp>
        <p:nvSpPr>
          <p:cNvPr id="19" name="Google Shape;19;p25"/>
          <p:cNvSpPr txBox="1"/>
          <p:nvPr/>
        </p:nvSpPr>
        <p:spPr>
          <a:xfrm>
            <a:off x="377825" y="4857750"/>
            <a:ext cx="3556849" cy="230465"/>
          </a:xfrm>
          <a:prstGeom prst="rect">
            <a:avLst/>
          </a:prstGeom>
          <a:noFill/>
          <a:ln>
            <a:noFill/>
          </a:ln>
        </p:spPr>
        <p:txBody>
          <a:bodyPr spcFirstLastPara="1" wrap="square" lIns="40800" tIns="40800" rIns="40800" bIns="40800" anchor="t"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0" i="0" u="none" strike="noStrike" cap="none">
                <a:solidFill>
                  <a:srgbClr val="000000"/>
                </a:solidFill>
                <a:latin typeface="Helvetica Neue"/>
                <a:ea typeface="Helvetica Neue"/>
                <a:cs typeface="Helvetica Neue"/>
                <a:sym typeface="Helvetica Neue"/>
              </a:rPr>
              <a:t>Proprietary and confidential information of Yottolabs Pvt Ltd. </a:t>
            </a:r>
            <a:endParaRPr/>
          </a:p>
        </p:txBody>
      </p:sp>
      <p:sp>
        <p:nvSpPr>
          <p:cNvPr id="20" name="Google Shape;20;p25"/>
          <p:cNvSpPr txBox="1">
            <a:spLocks noGrp="1"/>
          </p:cNvSpPr>
          <p:nvPr>
            <p:ph type="sldNum" idx="12"/>
          </p:nvPr>
        </p:nvSpPr>
        <p:spPr>
          <a:xfrm>
            <a:off x="8660940" y="4757408"/>
            <a:ext cx="406861" cy="399121"/>
          </a:xfrm>
          <a:prstGeom prst="rect">
            <a:avLst/>
          </a:prstGeom>
          <a:noFill/>
          <a:ln>
            <a:noFill/>
          </a:ln>
        </p:spPr>
        <p:txBody>
          <a:bodyPr spcFirstLastPara="1" wrap="square" lIns="40800" tIns="40800" rIns="40800" bIns="40800" anchor="ctr" anchorCtr="0">
            <a:spAutoFit/>
          </a:bodyPr>
          <a:lstStyle>
            <a:lvl1pPr marL="0" lvl="0"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1pPr>
            <a:lvl2pPr marL="0" lvl="1"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2pPr>
            <a:lvl3pPr marL="0" lvl="2"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3pPr>
            <a:lvl4pPr marL="0" lvl="3"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4pPr>
            <a:lvl5pPr marL="0" lvl="4"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5pPr>
            <a:lvl6pPr marL="0" lvl="5"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6pPr>
            <a:lvl7pPr marL="0" lvl="6"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7pPr>
            <a:lvl8pPr marL="0" lvl="7"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8pPr>
            <a:lvl9pPr marL="0" lvl="8"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i="0" u="none" strike="noStrike" cap="non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Default">
  <p:cSld name="Default 9">
    <p:spTree>
      <p:nvGrpSpPr>
        <p:cNvPr id="1" name="Shape 93"/>
        <p:cNvGrpSpPr/>
        <p:nvPr/>
      </p:nvGrpSpPr>
      <p:grpSpPr>
        <a:xfrm>
          <a:off x="0" y="0"/>
          <a:ext cx="0" cy="0"/>
          <a:chOff x="0" y="0"/>
          <a:chExt cx="0" cy="0"/>
        </a:xfrm>
      </p:grpSpPr>
      <p:grpSp>
        <p:nvGrpSpPr>
          <p:cNvPr id="94" name="Google Shape;94;p34"/>
          <p:cNvGrpSpPr/>
          <p:nvPr/>
        </p:nvGrpSpPr>
        <p:grpSpPr>
          <a:xfrm>
            <a:off x="-11113" y="4841080"/>
            <a:ext cx="9166228" cy="330201"/>
            <a:chOff x="0" y="0"/>
            <a:chExt cx="9166227" cy="330200"/>
          </a:xfrm>
        </p:grpSpPr>
        <p:grpSp>
          <p:nvGrpSpPr>
            <p:cNvPr id="95" name="Google Shape;95;p34"/>
            <p:cNvGrpSpPr/>
            <p:nvPr/>
          </p:nvGrpSpPr>
          <p:grpSpPr>
            <a:xfrm>
              <a:off x="0" y="15080"/>
              <a:ext cx="9166227" cy="300041"/>
              <a:chOff x="0" y="-1"/>
              <a:chExt cx="9166226" cy="300040"/>
            </a:xfrm>
          </p:grpSpPr>
          <p:sp>
            <p:nvSpPr>
              <p:cNvPr id="96" name="Google Shape;96;p34"/>
              <p:cNvSpPr/>
              <p:nvPr/>
            </p:nvSpPr>
            <p:spPr>
              <a:xfrm>
                <a:off x="0" y="-1"/>
                <a:ext cx="9166226" cy="300040"/>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Helvetica Neue Light"/>
                  <a:buNone/>
                </a:pPr>
                <a:endParaRPr sz="1800" b="0" i="0" u="none" strike="noStrike" cap="none">
                  <a:solidFill>
                    <a:srgbClr val="000000"/>
                  </a:solidFill>
                  <a:latin typeface="Helvetica Neue"/>
                  <a:ea typeface="Helvetica Neue"/>
                  <a:cs typeface="Helvetica Neue"/>
                  <a:sym typeface="Helvetica Neue"/>
                </a:endParaRPr>
              </a:p>
            </p:txBody>
          </p:sp>
          <p:sp>
            <p:nvSpPr>
              <p:cNvPr id="97" name="Google Shape;97;p34"/>
              <p:cNvSpPr txBox="1"/>
              <p:nvPr/>
            </p:nvSpPr>
            <p:spPr>
              <a:xfrm>
                <a:off x="7957966" y="18694"/>
                <a:ext cx="929031" cy="262648"/>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1100"/>
                  <a:buFont typeface="Helvetica Neue"/>
                  <a:buNone/>
                </a:pPr>
                <a:r>
                  <a:rPr lang="en-US" sz="1100" b="0" i="0" u="none" strike="noStrike" cap="none">
                    <a:solidFill>
                      <a:srgbClr val="FFFFFF"/>
                    </a:solidFill>
                    <a:latin typeface="Helvetica Neue"/>
                    <a:ea typeface="Helvetica Neue"/>
                    <a:cs typeface="Helvetica Neue"/>
                    <a:sym typeface="Helvetica Neue"/>
                  </a:rPr>
                  <a:t>Digital</a:t>
                </a:r>
                <a:r>
                  <a:rPr lang="en-US" sz="1100" b="1" i="0" u="none" strike="noStrike" cap="none">
                    <a:solidFill>
                      <a:srgbClr val="FFFFFF"/>
                    </a:solidFill>
                    <a:latin typeface="Helvetica Neue"/>
                    <a:ea typeface="Helvetica Neue"/>
                    <a:cs typeface="Helvetica Neue"/>
                    <a:sym typeface="Helvetica Neue"/>
                  </a:rPr>
                  <a:t>Bricks</a:t>
                </a:r>
                <a:endParaRPr/>
              </a:p>
            </p:txBody>
          </p:sp>
          <p:pic>
            <p:nvPicPr>
              <p:cNvPr id="98" name="Google Shape;98;p34" descr="Header.png"/>
              <p:cNvPicPr preferRelativeResize="0"/>
              <p:nvPr/>
            </p:nvPicPr>
            <p:blipFill rotWithShape="1">
              <a:blip r:embed="rId2">
                <a:alphaModFix/>
              </a:blip>
              <a:srcRect l="28145" t="17499" r="28145" b="46202"/>
              <a:stretch/>
            </p:blipFill>
            <p:spPr>
              <a:xfrm>
                <a:off x="7537559" y="24592"/>
                <a:ext cx="296700" cy="184126"/>
              </a:xfrm>
              <a:prstGeom prst="rect">
                <a:avLst/>
              </a:prstGeom>
              <a:noFill/>
              <a:ln>
                <a:noFill/>
              </a:ln>
            </p:spPr>
          </p:pic>
        </p:grpSp>
        <p:sp>
          <p:nvSpPr>
            <p:cNvPr id="99" name="Google Shape;99;p34"/>
            <p:cNvSpPr txBox="1"/>
            <p:nvPr/>
          </p:nvSpPr>
          <p:spPr>
            <a:xfrm>
              <a:off x="101726" y="0"/>
              <a:ext cx="5097210" cy="330200"/>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1500"/>
                <a:buFont typeface="Helvetica Neue Light"/>
                <a:buNone/>
              </a:pPr>
              <a:r>
                <a:rPr lang="en-US" sz="15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grpSp>
      <p:sp>
        <p:nvSpPr>
          <p:cNvPr id="100" name="Google Shape;100;p34"/>
          <p:cNvSpPr txBox="1">
            <a:spLocks noGrp="1"/>
          </p:cNvSpPr>
          <p:nvPr>
            <p:ph type="title"/>
          </p:nvPr>
        </p:nvSpPr>
        <p:spPr>
          <a:xfrm>
            <a:off x="669925" y="234950"/>
            <a:ext cx="7804150" cy="1138238"/>
          </a:xfrm>
          <a:prstGeom prst="rect">
            <a:avLst/>
          </a:prstGeom>
          <a:noFill/>
          <a:ln>
            <a:noFill/>
          </a:ln>
        </p:spPr>
        <p:txBody>
          <a:bodyPr spcFirstLastPara="1" wrap="square" lIns="31875" tIns="31875" rIns="31875" bIns="31875"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01" name="Google Shape;101;p34"/>
          <p:cNvSpPr txBox="1">
            <a:spLocks noGrp="1"/>
          </p:cNvSpPr>
          <p:nvPr>
            <p:ph type="body" idx="1"/>
          </p:nvPr>
        </p:nvSpPr>
        <p:spPr>
          <a:xfrm>
            <a:off x="669925" y="1373187"/>
            <a:ext cx="7804150" cy="3314702"/>
          </a:xfrm>
          <a:prstGeom prst="rect">
            <a:avLst/>
          </a:prstGeom>
          <a:noFill/>
          <a:ln>
            <a:noFill/>
          </a:ln>
        </p:spPr>
        <p:txBody>
          <a:bodyPr spcFirstLastPara="1" wrap="square" lIns="31875" tIns="31875" rIns="31875" bIns="31875" anchor="ctr" anchorCtr="0">
            <a:normAutofit/>
          </a:bodyPr>
          <a:lstStyle>
            <a:lvl1pPr marL="457200" lvl="0" indent="-314325" algn="l">
              <a:lnSpc>
                <a:spcPct val="100000"/>
              </a:lnSpc>
              <a:spcBef>
                <a:spcPts val="2600"/>
              </a:spcBef>
              <a:spcAft>
                <a:spcPts val="0"/>
              </a:spcAft>
              <a:buClr>
                <a:srgbClr val="000000"/>
              </a:buClr>
              <a:buSzPts val="1350"/>
              <a:buChar char="•"/>
              <a:defRPr/>
            </a:lvl1pPr>
            <a:lvl2pPr marL="914400" lvl="1" indent="-314325" algn="l">
              <a:lnSpc>
                <a:spcPct val="100000"/>
              </a:lnSpc>
              <a:spcBef>
                <a:spcPts val="2600"/>
              </a:spcBef>
              <a:spcAft>
                <a:spcPts val="0"/>
              </a:spcAft>
              <a:buClr>
                <a:srgbClr val="000000"/>
              </a:buClr>
              <a:buSzPts val="1350"/>
              <a:buChar char="•"/>
              <a:defRPr/>
            </a:lvl2pPr>
            <a:lvl3pPr marL="1371600" lvl="2" indent="-314325" algn="l">
              <a:lnSpc>
                <a:spcPct val="100000"/>
              </a:lnSpc>
              <a:spcBef>
                <a:spcPts val="2600"/>
              </a:spcBef>
              <a:spcAft>
                <a:spcPts val="0"/>
              </a:spcAft>
              <a:buClr>
                <a:srgbClr val="000000"/>
              </a:buClr>
              <a:buSzPts val="1350"/>
              <a:buChar char="•"/>
              <a:defRPr/>
            </a:lvl3pPr>
            <a:lvl4pPr marL="1828800" lvl="3" indent="-314325" algn="l">
              <a:lnSpc>
                <a:spcPct val="100000"/>
              </a:lnSpc>
              <a:spcBef>
                <a:spcPts val="2600"/>
              </a:spcBef>
              <a:spcAft>
                <a:spcPts val="0"/>
              </a:spcAft>
              <a:buClr>
                <a:srgbClr val="000000"/>
              </a:buClr>
              <a:buSzPts val="1350"/>
              <a:buChar char="•"/>
              <a:defRPr/>
            </a:lvl4pPr>
            <a:lvl5pPr marL="2286000" lvl="4" indent="-314325" algn="l">
              <a:lnSpc>
                <a:spcPct val="100000"/>
              </a:lnSpc>
              <a:spcBef>
                <a:spcPts val="2600"/>
              </a:spcBef>
              <a:spcAft>
                <a:spcPts val="0"/>
              </a:spcAft>
              <a:buClr>
                <a:srgbClr val="000000"/>
              </a:buClr>
              <a:buSzPts val="1350"/>
              <a:buChar char="•"/>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102" name="Google Shape;102;p34"/>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sp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b="0" i="0" u="none" strike="noStrike" cap="none">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Default">
  <p:cSld name="Default 10">
    <p:spTree>
      <p:nvGrpSpPr>
        <p:cNvPr id="1" name="Shape 103"/>
        <p:cNvGrpSpPr/>
        <p:nvPr/>
      </p:nvGrpSpPr>
      <p:grpSpPr>
        <a:xfrm>
          <a:off x="0" y="0"/>
          <a:ext cx="0" cy="0"/>
          <a:chOff x="0" y="0"/>
          <a:chExt cx="0" cy="0"/>
        </a:xfrm>
      </p:grpSpPr>
      <p:grpSp>
        <p:nvGrpSpPr>
          <p:cNvPr id="104" name="Google Shape;104;p35"/>
          <p:cNvGrpSpPr/>
          <p:nvPr/>
        </p:nvGrpSpPr>
        <p:grpSpPr>
          <a:xfrm>
            <a:off x="-11113" y="4841080"/>
            <a:ext cx="9166228" cy="330201"/>
            <a:chOff x="0" y="0"/>
            <a:chExt cx="9166227" cy="330200"/>
          </a:xfrm>
        </p:grpSpPr>
        <p:grpSp>
          <p:nvGrpSpPr>
            <p:cNvPr id="105" name="Google Shape;105;p35"/>
            <p:cNvGrpSpPr/>
            <p:nvPr/>
          </p:nvGrpSpPr>
          <p:grpSpPr>
            <a:xfrm>
              <a:off x="0" y="15080"/>
              <a:ext cx="9166227" cy="300041"/>
              <a:chOff x="0" y="-1"/>
              <a:chExt cx="9166226" cy="300040"/>
            </a:xfrm>
          </p:grpSpPr>
          <p:sp>
            <p:nvSpPr>
              <p:cNvPr id="106" name="Google Shape;106;p35"/>
              <p:cNvSpPr/>
              <p:nvPr/>
            </p:nvSpPr>
            <p:spPr>
              <a:xfrm>
                <a:off x="0" y="-1"/>
                <a:ext cx="9166226" cy="300040"/>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Helvetica Neue Light"/>
                  <a:buNone/>
                </a:pPr>
                <a:endParaRPr sz="1800" b="0" i="0" u="none" strike="noStrike" cap="none">
                  <a:solidFill>
                    <a:srgbClr val="000000"/>
                  </a:solidFill>
                  <a:latin typeface="Helvetica Neue"/>
                  <a:ea typeface="Helvetica Neue"/>
                  <a:cs typeface="Helvetica Neue"/>
                  <a:sym typeface="Helvetica Neue"/>
                </a:endParaRPr>
              </a:p>
            </p:txBody>
          </p:sp>
          <p:sp>
            <p:nvSpPr>
              <p:cNvPr id="107" name="Google Shape;107;p35"/>
              <p:cNvSpPr txBox="1"/>
              <p:nvPr/>
            </p:nvSpPr>
            <p:spPr>
              <a:xfrm>
                <a:off x="7957966" y="18694"/>
                <a:ext cx="929031" cy="262648"/>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1100"/>
                  <a:buFont typeface="Helvetica Neue"/>
                  <a:buNone/>
                </a:pPr>
                <a:r>
                  <a:rPr lang="en-US" sz="1100" b="0" i="0" u="none" strike="noStrike" cap="none">
                    <a:solidFill>
                      <a:srgbClr val="FFFFFF"/>
                    </a:solidFill>
                    <a:latin typeface="Helvetica Neue"/>
                    <a:ea typeface="Helvetica Neue"/>
                    <a:cs typeface="Helvetica Neue"/>
                    <a:sym typeface="Helvetica Neue"/>
                  </a:rPr>
                  <a:t>Digital</a:t>
                </a:r>
                <a:r>
                  <a:rPr lang="en-US" sz="1100" b="1" i="0" u="none" strike="noStrike" cap="none">
                    <a:solidFill>
                      <a:srgbClr val="FFFFFF"/>
                    </a:solidFill>
                    <a:latin typeface="Helvetica Neue"/>
                    <a:ea typeface="Helvetica Neue"/>
                    <a:cs typeface="Helvetica Neue"/>
                    <a:sym typeface="Helvetica Neue"/>
                  </a:rPr>
                  <a:t>Bricks</a:t>
                </a:r>
                <a:endParaRPr/>
              </a:p>
            </p:txBody>
          </p:sp>
          <p:pic>
            <p:nvPicPr>
              <p:cNvPr id="108" name="Google Shape;108;p35" descr="Header.png"/>
              <p:cNvPicPr preferRelativeResize="0"/>
              <p:nvPr/>
            </p:nvPicPr>
            <p:blipFill rotWithShape="1">
              <a:blip r:embed="rId2">
                <a:alphaModFix/>
              </a:blip>
              <a:srcRect l="28145" t="17499" r="28145" b="46202"/>
              <a:stretch/>
            </p:blipFill>
            <p:spPr>
              <a:xfrm>
                <a:off x="7537559" y="24592"/>
                <a:ext cx="296700" cy="184126"/>
              </a:xfrm>
              <a:prstGeom prst="rect">
                <a:avLst/>
              </a:prstGeom>
              <a:noFill/>
              <a:ln>
                <a:noFill/>
              </a:ln>
            </p:spPr>
          </p:pic>
        </p:grpSp>
        <p:sp>
          <p:nvSpPr>
            <p:cNvPr id="109" name="Google Shape;109;p35"/>
            <p:cNvSpPr txBox="1"/>
            <p:nvPr/>
          </p:nvSpPr>
          <p:spPr>
            <a:xfrm>
              <a:off x="101726" y="0"/>
              <a:ext cx="5097210" cy="330200"/>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1500"/>
                <a:buFont typeface="Helvetica Neue Light"/>
                <a:buNone/>
              </a:pPr>
              <a:r>
                <a:rPr lang="en-US" sz="15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grpSp>
      <p:sp>
        <p:nvSpPr>
          <p:cNvPr id="110" name="Google Shape;110;p35"/>
          <p:cNvSpPr txBox="1">
            <a:spLocks noGrp="1"/>
          </p:cNvSpPr>
          <p:nvPr>
            <p:ph type="title"/>
          </p:nvPr>
        </p:nvSpPr>
        <p:spPr>
          <a:xfrm>
            <a:off x="669925" y="234950"/>
            <a:ext cx="7804150" cy="1138238"/>
          </a:xfrm>
          <a:prstGeom prst="rect">
            <a:avLst/>
          </a:prstGeom>
          <a:noFill/>
          <a:ln>
            <a:noFill/>
          </a:ln>
        </p:spPr>
        <p:txBody>
          <a:bodyPr spcFirstLastPara="1" wrap="square" lIns="31875" tIns="31875" rIns="31875" bIns="31875"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1" name="Google Shape;111;p35"/>
          <p:cNvSpPr txBox="1">
            <a:spLocks noGrp="1"/>
          </p:cNvSpPr>
          <p:nvPr>
            <p:ph type="body" idx="1"/>
          </p:nvPr>
        </p:nvSpPr>
        <p:spPr>
          <a:xfrm>
            <a:off x="669925" y="1373187"/>
            <a:ext cx="7804150" cy="3314702"/>
          </a:xfrm>
          <a:prstGeom prst="rect">
            <a:avLst/>
          </a:prstGeom>
          <a:noFill/>
          <a:ln>
            <a:noFill/>
          </a:ln>
        </p:spPr>
        <p:txBody>
          <a:bodyPr spcFirstLastPara="1" wrap="square" lIns="31875" tIns="31875" rIns="31875" bIns="31875" anchor="ctr" anchorCtr="0">
            <a:normAutofit/>
          </a:bodyPr>
          <a:lstStyle>
            <a:lvl1pPr marL="457200" lvl="0" indent="-314325" algn="l">
              <a:lnSpc>
                <a:spcPct val="100000"/>
              </a:lnSpc>
              <a:spcBef>
                <a:spcPts val="2600"/>
              </a:spcBef>
              <a:spcAft>
                <a:spcPts val="0"/>
              </a:spcAft>
              <a:buClr>
                <a:srgbClr val="000000"/>
              </a:buClr>
              <a:buSzPts val="1350"/>
              <a:buChar char="•"/>
              <a:defRPr/>
            </a:lvl1pPr>
            <a:lvl2pPr marL="914400" lvl="1" indent="-314325" algn="l">
              <a:lnSpc>
                <a:spcPct val="100000"/>
              </a:lnSpc>
              <a:spcBef>
                <a:spcPts val="2600"/>
              </a:spcBef>
              <a:spcAft>
                <a:spcPts val="0"/>
              </a:spcAft>
              <a:buClr>
                <a:srgbClr val="000000"/>
              </a:buClr>
              <a:buSzPts val="1350"/>
              <a:buChar char="•"/>
              <a:defRPr/>
            </a:lvl2pPr>
            <a:lvl3pPr marL="1371600" lvl="2" indent="-314325" algn="l">
              <a:lnSpc>
                <a:spcPct val="100000"/>
              </a:lnSpc>
              <a:spcBef>
                <a:spcPts val="2600"/>
              </a:spcBef>
              <a:spcAft>
                <a:spcPts val="0"/>
              </a:spcAft>
              <a:buClr>
                <a:srgbClr val="000000"/>
              </a:buClr>
              <a:buSzPts val="1350"/>
              <a:buChar char="•"/>
              <a:defRPr/>
            </a:lvl3pPr>
            <a:lvl4pPr marL="1828800" lvl="3" indent="-314325" algn="l">
              <a:lnSpc>
                <a:spcPct val="100000"/>
              </a:lnSpc>
              <a:spcBef>
                <a:spcPts val="2600"/>
              </a:spcBef>
              <a:spcAft>
                <a:spcPts val="0"/>
              </a:spcAft>
              <a:buClr>
                <a:srgbClr val="000000"/>
              </a:buClr>
              <a:buSzPts val="1350"/>
              <a:buChar char="•"/>
              <a:defRPr/>
            </a:lvl4pPr>
            <a:lvl5pPr marL="2286000" lvl="4" indent="-314325" algn="l">
              <a:lnSpc>
                <a:spcPct val="100000"/>
              </a:lnSpc>
              <a:spcBef>
                <a:spcPts val="2600"/>
              </a:spcBef>
              <a:spcAft>
                <a:spcPts val="0"/>
              </a:spcAft>
              <a:buClr>
                <a:srgbClr val="000000"/>
              </a:buClr>
              <a:buSzPts val="1350"/>
              <a:buChar char="•"/>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112" name="Google Shape;112;p35"/>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sp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b="0" i="0" u="none" strike="noStrike" cap="none">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Default">
  <p:cSld name="Default 11">
    <p:spTree>
      <p:nvGrpSpPr>
        <p:cNvPr id="1" name="Shape 113"/>
        <p:cNvGrpSpPr/>
        <p:nvPr/>
      </p:nvGrpSpPr>
      <p:grpSpPr>
        <a:xfrm>
          <a:off x="0" y="0"/>
          <a:ext cx="0" cy="0"/>
          <a:chOff x="0" y="0"/>
          <a:chExt cx="0" cy="0"/>
        </a:xfrm>
      </p:grpSpPr>
      <p:grpSp>
        <p:nvGrpSpPr>
          <p:cNvPr id="114" name="Google Shape;114;p36"/>
          <p:cNvGrpSpPr/>
          <p:nvPr/>
        </p:nvGrpSpPr>
        <p:grpSpPr>
          <a:xfrm>
            <a:off x="-11113" y="4841080"/>
            <a:ext cx="9166228" cy="330201"/>
            <a:chOff x="0" y="0"/>
            <a:chExt cx="9166227" cy="330200"/>
          </a:xfrm>
        </p:grpSpPr>
        <p:grpSp>
          <p:nvGrpSpPr>
            <p:cNvPr id="115" name="Google Shape;115;p36"/>
            <p:cNvGrpSpPr/>
            <p:nvPr/>
          </p:nvGrpSpPr>
          <p:grpSpPr>
            <a:xfrm>
              <a:off x="0" y="15080"/>
              <a:ext cx="9166227" cy="300041"/>
              <a:chOff x="0" y="-1"/>
              <a:chExt cx="9166226" cy="300040"/>
            </a:xfrm>
          </p:grpSpPr>
          <p:sp>
            <p:nvSpPr>
              <p:cNvPr id="116" name="Google Shape;116;p36"/>
              <p:cNvSpPr/>
              <p:nvPr/>
            </p:nvSpPr>
            <p:spPr>
              <a:xfrm>
                <a:off x="0" y="-1"/>
                <a:ext cx="9166226" cy="300040"/>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Helvetica Neue Light"/>
                  <a:buNone/>
                </a:pPr>
                <a:endParaRPr sz="1800" b="0" i="0" u="none" strike="noStrike" cap="none">
                  <a:solidFill>
                    <a:srgbClr val="000000"/>
                  </a:solidFill>
                  <a:latin typeface="Helvetica Neue"/>
                  <a:ea typeface="Helvetica Neue"/>
                  <a:cs typeface="Helvetica Neue"/>
                  <a:sym typeface="Helvetica Neue"/>
                </a:endParaRPr>
              </a:p>
            </p:txBody>
          </p:sp>
          <p:sp>
            <p:nvSpPr>
              <p:cNvPr id="117" name="Google Shape;117;p36"/>
              <p:cNvSpPr txBox="1"/>
              <p:nvPr/>
            </p:nvSpPr>
            <p:spPr>
              <a:xfrm>
                <a:off x="7957966" y="18694"/>
                <a:ext cx="929031" cy="262648"/>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1100"/>
                  <a:buFont typeface="Helvetica Neue"/>
                  <a:buNone/>
                </a:pPr>
                <a:r>
                  <a:rPr lang="en-US" sz="1100" b="0" i="0" u="none" strike="noStrike" cap="none">
                    <a:solidFill>
                      <a:srgbClr val="FFFFFF"/>
                    </a:solidFill>
                    <a:latin typeface="Helvetica Neue"/>
                    <a:ea typeface="Helvetica Neue"/>
                    <a:cs typeface="Helvetica Neue"/>
                    <a:sym typeface="Helvetica Neue"/>
                  </a:rPr>
                  <a:t>Digital</a:t>
                </a:r>
                <a:r>
                  <a:rPr lang="en-US" sz="1100" b="1" i="0" u="none" strike="noStrike" cap="none">
                    <a:solidFill>
                      <a:srgbClr val="FFFFFF"/>
                    </a:solidFill>
                    <a:latin typeface="Helvetica Neue"/>
                    <a:ea typeface="Helvetica Neue"/>
                    <a:cs typeface="Helvetica Neue"/>
                    <a:sym typeface="Helvetica Neue"/>
                  </a:rPr>
                  <a:t>Bricks</a:t>
                </a:r>
                <a:endParaRPr/>
              </a:p>
            </p:txBody>
          </p:sp>
          <p:pic>
            <p:nvPicPr>
              <p:cNvPr id="118" name="Google Shape;118;p36" descr="Header.png"/>
              <p:cNvPicPr preferRelativeResize="0"/>
              <p:nvPr/>
            </p:nvPicPr>
            <p:blipFill rotWithShape="1">
              <a:blip r:embed="rId2">
                <a:alphaModFix/>
              </a:blip>
              <a:srcRect l="28145" t="17499" r="28145" b="46202"/>
              <a:stretch/>
            </p:blipFill>
            <p:spPr>
              <a:xfrm>
                <a:off x="7537559" y="24592"/>
                <a:ext cx="296700" cy="184126"/>
              </a:xfrm>
              <a:prstGeom prst="rect">
                <a:avLst/>
              </a:prstGeom>
              <a:noFill/>
              <a:ln>
                <a:noFill/>
              </a:ln>
            </p:spPr>
          </p:pic>
        </p:grpSp>
        <p:sp>
          <p:nvSpPr>
            <p:cNvPr id="119" name="Google Shape;119;p36"/>
            <p:cNvSpPr txBox="1"/>
            <p:nvPr/>
          </p:nvSpPr>
          <p:spPr>
            <a:xfrm>
              <a:off x="101726" y="0"/>
              <a:ext cx="5097210" cy="330200"/>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1500"/>
                <a:buFont typeface="Helvetica Neue Light"/>
                <a:buNone/>
              </a:pPr>
              <a:r>
                <a:rPr lang="en-US" sz="15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grpSp>
      <p:sp>
        <p:nvSpPr>
          <p:cNvPr id="120" name="Google Shape;120;p36"/>
          <p:cNvSpPr txBox="1">
            <a:spLocks noGrp="1"/>
          </p:cNvSpPr>
          <p:nvPr>
            <p:ph type="title"/>
          </p:nvPr>
        </p:nvSpPr>
        <p:spPr>
          <a:xfrm>
            <a:off x="669925" y="234950"/>
            <a:ext cx="7804150" cy="1138238"/>
          </a:xfrm>
          <a:prstGeom prst="rect">
            <a:avLst/>
          </a:prstGeom>
          <a:noFill/>
          <a:ln>
            <a:noFill/>
          </a:ln>
        </p:spPr>
        <p:txBody>
          <a:bodyPr spcFirstLastPara="1" wrap="square" lIns="31875" tIns="31875" rIns="31875" bIns="31875"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21" name="Google Shape;121;p36"/>
          <p:cNvSpPr txBox="1">
            <a:spLocks noGrp="1"/>
          </p:cNvSpPr>
          <p:nvPr>
            <p:ph type="body" idx="1"/>
          </p:nvPr>
        </p:nvSpPr>
        <p:spPr>
          <a:xfrm>
            <a:off x="669925" y="1373187"/>
            <a:ext cx="7804150" cy="3314702"/>
          </a:xfrm>
          <a:prstGeom prst="rect">
            <a:avLst/>
          </a:prstGeom>
          <a:noFill/>
          <a:ln>
            <a:noFill/>
          </a:ln>
        </p:spPr>
        <p:txBody>
          <a:bodyPr spcFirstLastPara="1" wrap="square" lIns="31875" tIns="31875" rIns="31875" bIns="31875" anchor="ctr" anchorCtr="0">
            <a:normAutofit/>
          </a:bodyPr>
          <a:lstStyle>
            <a:lvl1pPr marL="457200" lvl="0" indent="-314325" algn="l">
              <a:lnSpc>
                <a:spcPct val="100000"/>
              </a:lnSpc>
              <a:spcBef>
                <a:spcPts val="2600"/>
              </a:spcBef>
              <a:spcAft>
                <a:spcPts val="0"/>
              </a:spcAft>
              <a:buClr>
                <a:srgbClr val="000000"/>
              </a:buClr>
              <a:buSzPts val="1350"/>
              <a:buChar char="•"/>
              <a:defRPr/>
            </a:lvl1pPr>
            <a:lvl2pPr marL="914400" lvl="1" indent="-314325" algn="l">
              <a:lnSpc>
                <a:spcPct val="100000"/>
              </a:lnSpc>
              <a:spcBef>
                <a:spcPts val="2600"/>
              </a:spcBef>
              <a:spcAft>
                <a:spcPts val="0"/>
              </a:spcAft>
              <a:buClr>
                <a:srgbClr val="000000"/>
              </a:buClr>
              <a:buSzPts val="1350"/>
              <a:buChar char="•"/>
              <a:defRPr/>
            </a:lvl2pPr>
            <a:lvl3pPr marL="1371600" lvl="2" indent="-314325" algn="l">
              <a:lnSpc>
                <a:spcPct val="100000"/>
              </a:lnSpc>
              <a:spcBef>
                <a:spcPts val="2600"/>
              </a:spcBef>
              <a:spcAft>
                <a:spcPts val="0"/>
              </a:spcAft>
              <a:buClr>
                <a:srgbClr val="000000"/>
              </a:buClr>
              <a:buSzPts val="1350"/>
              <a:buChar char="•"/>
              <a:defRPr/>
            </a:lvl3pPr>
            <a:lvl4pPr marL="1828800" lvl="3" indent="-314325" algn="l">
              <a:lnSpc>
                <a:spcPct val="100000"/>
              </a:lnSpc>
              <a:spcBef>
                <a:spcPts val="2600"/>
              </a:spcBef>
              <a:spcAft>
                <a:spcPts val="0"/>
              </a:spcAft>
              <a:buClr>
                <a:srgbClr val="000000"/>
              </a:buClr>
              <a:buSzPts val="1350"/>
              <a:buChar char="•"/>
              <a:defRPr/>
            </a:lvl4pPr>
            <a:lvl5pPr marL="2286000" lvl="4" indent="-314325" algn="l">
              <a:lnSpc>
                <a:spcPct val="100000"/>
              </a:lnSpc>
              <a:spcBef>
                <a:spcPts val="2600"/>
              </a:spcBef>
              <a:spcAft>
                <a:spcPts val="0"/>
              </a:spcAft>
              <a:buClr>
                <a:srgbClr val="000000"/>
              </a:buClr>
              <a:buSzPts val="1350"/>
              <a:buChar char="•"/>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122" name="Google Shape;122;p36"/>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sp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b="0" i="0" u="none" strike="noStrike" cap="none">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Default">
  <p:cSld name="Default 12">
    <p:spTree>
      <p:nvGrpSpPr>
        <p:cNvPr id="1" name="Shape 123"/>
        <p:cNvGrpSpPr/>
        <p:nvPr/>
      </p:nvGrpSpPr>
      <p:grpSpPr>
        <a:xfrm>
          <a:off x="0" y="0"/>
          <a:ext cx="0" cy="0"/>
          <a:chOff x="0" y="0"/>
          <a:chExt cx="0" cy="0"/>
        </a:xfrm>
      </p:grpSpPr>
      <p:grpSp>
        <p:nvGrpSpPr>
          <p:cNvPr id="124" name="Google Shape;124;p37"/>
          <p:cNvGrpSpPr/>
          <p:nvPr/>
        </p:nvGrpSpPr>
        <p:grpSpPr>
          <a:xfrm>
            <a:off x="-11113" y="4841080"/>
            <a:ext cx="9166228" cy="330201"/>
            <a:chOff x="0" y="0"/>
            <a:chExt cx="9166227" cy="330200"/>
          </a:xfrm>
        </p:grpSpPr>
        <p:grpSp>
          <p:nvGrpSpPr>
            <p:cNvPr id="125" name="Google Shape;125;p37"/>
            <p:cNvGrpSpPr/>
            <p:nvPr/>
          </p:nvGrpSpPr>
          <p:grpSpPr>
            <a:xfrm>
              <a:off x="0" y="15080"/>
              <a:ext cx="9166227" cy="300041"/>
              <a:chOff x="0" y="-1"/>
              <a:chExt cx="9166226" cy="300040"/>
            </a:xfrm>
          </p:grpSpPr>
          <p:sp>
            <p:nvSpPr>
              <p:cNvPr id="126" name="Google Shape;126;p37"/>
              <p:cNvSpPr/>
              <p:nvPr/>
            </p:nvSpPr>
            <p:spPr>
              <a:xfrm>
                <a:off x="0" y="-1"/>
                <a:ext cx="9166226" cy="300040"/>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Helvetica Neue Light"/>
                  <a:buNone/>
                </a:pPr>
                <a:endParaRPr sz="1800" b="0" i="0" u="none" strike="noStrike" cap="none">
                  <a:solidFill>
                    <a:srgbClr val="000000"/>
                  </a:solidFill>
                  <a:latin typeface="Helvetica Neue"/>
                  <a:ea typeface="Helvetica Neue"/>
                  <a:cs typeface="Helvetica Neue"/>
                  <a:sym typeface="Helvetica Neue"/>
                </a:endParaRPr>
              </a:p>
            </p:txBody>
          </p:sp>
          <p:sp>
            <p:nvSpPr>
              <p:cNvPr id="127" name="Google Shape;127;p37"/>
              <p:cNvSpPr txBox="1"/>
              <p:nvPr/>
            </p:nvSpPr>
            <p:spPr>
              <a:xfrm>
                <a:off x="7957966" y="18694"/>
                <a:ext cx="929031" cy="262648"/>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1100"/>
                  <a:buFont typeface="Helvetica Neue"/>
                  <a:buNone/>
                </a:pPr>
                <a:r>
                  <a:rPr lang="en-US" sz="1100" b="0" i="0" u="none" strike="noStrike" cap="none">
                    <a:solidFill>
                      <a:srgbClr val="FFFFFF"/>
                    </a:solidFill>
                    <a:latin typeface="Helvetica Neue"/>
                    <a:ea typeface="Helvetica Neue"/>
                    <a:cs typeface="Helvetica Neue"/>
                    <a:sym typeface="Helvetica Neue"/>
                  </a:rPr>
                  <a:t>Digital</a:t>
                </a:r>
                <a:r>
                  <a:rPr lang="en-US" sz="1100" b="1" i="0" u="none" strike="noStrike" cap="none">
                    <a:solidFill>
                      <a:srgbClr val="FFFFFF"/>
                    </a:solidFill>
                    <a:latin typeface="Helvetica Neue"/>
                    <a:ea typeface="Helvetica Neue"/>
                    <a:cs typeface="Helvetica Neue"/>
                    <a:sym typeface="Helvetica Neue"/>
                  </a:rPr>
                  <a:t>Bricks</a:t>
                </a:r>
                <a:endParaRPr/>
              </a:p>
            </p:txBody>
          </p:sp>
          <p:pic>
            <p:nvPicPr>
              <p:cNvPr id="128" name="Google Shape;128;p37" descr="Header.png"/>
              <p:cNvPicPr preferRelativeResize="0"/>
              <p:nvPr/>
            </p:nvPicPr>
            <p:blipFill rotWithShape="1">
              <a:blip r:embed="rId2">
                <a:alphaModFix/>
              </a:blip>
              <a:srcRect l="28145" t="17499" r="28145" b="46202"/>
              <a:stretch/>
            </p:blipFill>
            <p:spPr>
              <a:xfrm>
                <a:off x="7537559" y="24592"/>
                <a:ext cx="296700" cy="184126"/>
              </a:xfrm>
              <a:prstGeom prst="rect">
                <a:avLst/>
              </a:prstGeom>
              <a:noFill/>
              <a:ln>
                <a:noFill/>
              </a:ln>
            </p:spPr>
          </p:pic>
        </p:grpSp>
        <p:sp>
          <p:nvSpPr>
            <p:cNvPr id="129" name="Google Shape;129;p37"/>
            <p:cNvSpPr txBox="1"/>
            <p:nvPr/>
          </p:nvSpPr>
          <p:spPr>
            <a:xfrm>
              <a:off x="101726" y="0"/>
              <a:ext cx="5097210" cy="330200"/>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1500"/>
                <a:buFont typeface="Helvetica Neue Light"/>
                <a:buNone/>
              </a:pPr>
              <a:r>
                <a:rPr lang="en-US" sz="15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grpSp>
      <p:sp>
        <p:nvSpPr>
          <p:cNvPr id="130" name="Google Shape;130;p37"/>
          <p:cNvSpPr txBox="1">
            <a:spLocks noGrp="1"/>
          </p:cNvSpPr>
          <p:nvPr>
            <p:ph type="title"/>
          </p:nvPr>
        </p:nvSpPr>
        <p:spPr>
          <a:xfrm>
            <a:off x="669925" y="234950"/>
            <a:ext cx="7804150" cy="1138238"/>
          </a:xfrm>
          <a:prstGeom prst="rect">
            <a:avLst/>
          </a:prstGeom>
          <a:noFill/>
          <a:ln>
            <a:noFill/>
          </a:ln>
        </p:spPr>
        <p:txBody>
          <a:bodyPr spcFirstLastPara="1" wrap="square" lIns="31875" tIns="31875" rIns="31875" bIns="31875"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31" name="Google Shape;131;p37"/>
          <p:cNvSpPr txBox="1">
            <a:spLocks noGrp="1"/>
          </p:cNvSpPr>
          <p:nvPr>
            <p:ph type="body" idx="1"/>
          </p:nvPr>
        </p:nvSpPr>
        <p:spPr>
          <a:xfrm>
            <a:off x="669925" y="1373187"/>
            <a:ext cx="7804150" cy="3314702"/>
          </a:xfrm>
          <a:prstGeom prst="rect">
            <a:avLst/>
          </a:prstGeom>
          <a:noFill/>
          <a:ln>
            <a:noFill/>
          </a:ln>
        </p:spPr>
        <p:txBody>
          <a:bodyPr spcFirstLastPara="1" wrap="square" lIns="31875" tIns="31875" rIns="31875" bIns="31875" anchor="ctr" anchorCtr="0">
            <a:normAutofit/>
          </a:bodyPr>
          <a:lstStyle>
            <a:lvl1pPr marL="457200" lvl="0" indent="-314325" algn="l">
              <a:lnSpc>
                <a:spcPct val="100000"/>
              </a:lnSpc>
              <a:spcBef>
                <a:spcPts val="2600"/>
              </a:spcBef>
              <a:spcAft>
                <a:spcPts val="0"/>
              </a:spcAft>
              <a:buClr>
                <a:srgbClr val="000000"/>
              </a:buClr>
              <a:buSzPts val="1350"/>
              <a:buChar char="•"/>
              <a:defRPr/>
            </a:lvl1pPr>
            <a:lvl2pPr marL="914400" lvl="1" indent="-314325" algn="l">
              <a:lnSpc>
                <a:spcPct val="100000"/>
              </a:lnSpc>
              <a:spcBef>
                <a:spcPts val="2600"/>
              </a:spcBef>
              <a:spcAft>
                <a:spcPts val="0"/>
              </a:spcAft>
              <a:buClr>
                <a:srgbClr val="000000"/>
              </a:buClr>
              <a:buSzPts val="1350"/>
              <a:buChar char="•"/>
              <a:defRPr/>
            </a:lvl2pPr>
            <a:lvl3pPr marL="1371600" lvl="2" indent="-314325" algn="l">
              <a:lnSpc>
                <a:spcPct val="100000"/>
              </a:lnSpc>
              <a:spcBef>
                <a:spcPts val="2600"/>
              </a:spcBef>
              <a:spcAft>
                <a:spcPts val="0"/>
              </a:spcAft>
              <a:buClr>
                <a:srgbClr val="000000"/>
              </a:buClr>
              <a:buSzPts val="1350"/>
              <a:buChar char="•"/>
              <a:defRPr/>
            </a:lvl3pPr>
            <a:lvl4pPr marL="1828800" lvl="3" indent="-314325" algn="l">
              <a:lnSpc>
                <a:spcPct val="100000"/>
              </a:lnSpc>
              <a:spcBef>
                <a:spcPts val="2600"/>
              </a:spcBef>
              <a:spcAft>
                <a:spcPts val="0"/>
              </a:spcAft>
              <a:buClr>
                <a:srgbClr val="000000"/>
              </a:buClr>
              <a:buSzPts val="1350"/>
              <a:buChar char="•"/>
              <a:defRPr/>
            </a:lvl4pPr>
            <a:lvl5pPr marL="2286000" lvl="4" indent="-314325" algn="l">
              <a:lnSpc>
                <a:spcPct val="100000"/>
              </a:lnSpc>
              <a:spcBef>
                <a:spcPts val="2600"/>
              </a:spcBef>
              <a:spcAft>
                <a:spcPts val="0"/>
              </a:spcAft>
              <a:buClr>
                <a:srgbClr val="000000"/>
              </a:buClr>
              <a:buSzPts val="1350"/>
              <a:buChar char="•"/>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132" name="Google Shape;132;p37"/>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sp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b="0" i="0" u="none" strike="noStrike" cap="none">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Default">
  <p:cSld name="Default 13">
    <p:spTree>
      <p:nvGrpSpPr>
        <p:cNvPr id="1" name="Shape 133"/>
        <p:cNvGrpSpPr/>
        <p:nvPr/>
      </p:nvGrpSpPr>
      <p:grpSpPr>
        <a:xfrm>
          <a:off x="0" y="0"/>
          <a:ext cx="0" cy="0"/>
          <a:chOff x="0" y="0"/>
          <a:chExt cx="0" cy="0"/>
        </a:xfrm>
      </p:grpSpPr>
      <p:grpSp>
        <p:nvGrpSpPr>
          <p:cNvPr id="134" name="Google Shape;134;p38"/>
          <p:cNvGrpSpPr/>
          <p:nvPr/>
        </p:nvGrpSpPr>
        <p:grpSpPr>
          <a:xfrm>
            <a:off x="-11113" y="4841080"/>
            <a:ext cx="9166228" cy="330201"/>
            <a:chOff x="0" y="0"/>
            <a:chExt cx="9166227" cy="330200"/>
          </a:xfrm>
        </p:grpSpPr>
        <p:grpSp>
          <p:nvGrpSpPr>
            <p:cNvPr id="135" name="Google Shape;135;p38"/>
            <p:cNvGrpSpPr/>
            <p:nvPr/>
          </p:nvGrpSpPr>
          <p:grpSpPr>
            <a:xfrm>
              <a:off x="0" y="15080"/>
              <a:ext cx="9166227" cy="300041"/>
              <a:chOff x="0" y="-1"/>
              <a:chExt cx="9166226" cy="300040"/>
            </a:xfrm>
          </p:grpSpPr>
          <p:sp>
            <p:nvSpPr>
              <p:cNvPr id="136" name="Google Shape;136;p38"/>
              <p:cNvSpPr/>
              <p:nvPr/>
            </p:nvSpPr>
            <p:spPr>
              <a:xfrm>
                <a:off x="0" y="-1"/>
                <a:ext cx="9166226" cy="300040"/>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Helvetica Neue Light"/>
                  <a:buNone/>
                </a:pPr>
                <a:endParaRPr sz="1800" b="0" i="0" u="none" strike="noStrike" cap="none">
                  <a:solidFill>
                    <a:srgbClr val="000000"/>
                  </a:solidFill>
                  <a:latin typeface="Helvetica Neue"/>
                  <a:ea typeface="Helvetica Neue"/>
                  <a:cs typeface="Helvetica Neue"/>
                  <a:sym typeface="Helvetica Neue"/>
                </a:endParaRPr>
              </a:p>
            </p:txBody>
          </p:sp>
          <p:sp>
            <p:nvSpPr>
              <p:cNvPr id="137" name="Google Shape;137;p38"/>
              <p:cNvSpPr txBox="1"/>
              <p:nvPr/>
            </p:nvSpPr>
            <p:spPr>
              <a:xfrm>
                <a:off x="7957966" y="18694"/>
                <a:ext cx="929031" cy="262648"/>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1100"/>
                  <a:buFont typeface="Helvetica Neue"/>
                  <a:buNone/>
                </a:pPr>
                <a:r>
                  <a:rPr lang="en-US" sz="1100" b="0" i="0" u="none" strike="noStrike" cap="none">
                    <a:solidFill>
                      <a:srgbClr val="FFFFFF"/>
                    </a:solidFill>
                    <a:latin typeface="Helvetica Neue"/>
                    <a:ea typeface="Helvetica Neue"/>
                    <a:cs typeface="Helvetica Neue"/>
                    <a:sym typeface="Helvetica Neue"/>
                  </a:rPr>
                  <a:t>Digital</a:t>
                </a:r>
                <a:r>
                  <a:rPr lang="en-US" sz="1100" b="1" i="0" u="none" strike="noStrike" cap="none">
                    <a:solidFill>
                      <a:srgbClr val="FFFFFF"/>
                    </a:solidFill>
                    <a:latin typeface="Helvetica Neue"/>
                    <a:ea typeface="Helvetica Neue"/>
                    <a:cs typeface="Helvetica Neue"/>
                    <a:sym typeface="Helvetica Neue"/>
                  </a:rPr>
                  <a:t>Bricks</a:t>
                </a:r>
                <a:endParaRPr/>
              </a:p>
            </p:txBody>
          </p:sp>
          <p:pic>
            <p:nvPicPr>
              <p:cNvPr id="138" name="Google Shape;138;p38" descr="Header.png"/>
              <p:cNvPicPr preferRelativeResize="0"/>
              <p:nvPr/>
            </p:nvPicPr>
            <p:blipFill rotWithShape="1">
              <a:blip r:embed="rId2">
                <a:alphaModFix/>
              </a:blip>
              <a:srcRect l="28145" t="17499" r="28145" b="46202"/>
              <a:stretch/>
            </p:blipFill>
            <p:spPr>
              <a:xfrm>
                <a:off x="7537559" y="24592"/>
                <a:ext cx="296700" cy="184126"/>
              </a:xfrm>
              <a:prstGeom prst="rect">
                <a:avLst/>
              </a:prstGeom>
              <a:noFill/>
              <a:ln>
                <a:noFill/>
              </a:ln>
            </p:spPr>
          </p:pic>
        </p:grpSp>
        <p:sp>
          <p:nvSpPr>
            <p:cNvPr id="139" name="Google Shape;139;p38"/>
            <p:cNvSpPr txBox="1"/>
            <p:nvPr/>
          </p:nvSpPr>
          <p:spPr>
            <a:xfrm>
              <a:off x="101726" y="0"/>
              <a:ext cx="5097210" cy="330200"/>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1500"/>
                <a:buFont typeface="Helvetica Neue Light"/>
                <a:buNone/>
              </a:pPr>
              <a:r>
                <a:rPr lang="en-US" sz="15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grpSp>
      <p:sp>
        <p:nvSpPr>
          <p:cNvPr id="140" name="Google Shape;140;p38"/>
          <p:cNvSpPr txBox="1">
            <a:spLocks noGrp="1"/>
          </p:cNvSpPr>
          <p:nvPr>
            <p:ph type="title"/>
          </p:nvPr>
        </p:nvSpPr>
        <p:spPr>
          <a:xfrm>
            <a:off x="669925" y="234950"/>
            <a:ext cx="7804150" cy="1138238"/>
          </a:xfrm>
          <a:prstGeom prst="rect">
            <a:avLst/>
          </a:prstGeom>
          <a:noFill/>
          <a:ln>
            <a:noFill/>
          </a:ln>
        </p:spPr>
        <p:txBody>
          <a:bodyPr spcFirstLastPara="1" wrap="square" lIns="31875" tIns="31875" rIns="31875" bIns="31875"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41" name="Google Shape;141;p38"/>
          <p:cNvSpPr txBox="1">
            <a:spLocks noGrp="1"/>
          </p:cNvSpPr>
          <p:nvPr>
            <p:ph type="body" idx="1"/>
          </p:nvPr>
        </p:nvSpPr>
        <p:spPr>
          <a:xfrm>
            <a:off x="669925" y="1373187"/>
            <a:ext cx="7804150" cy="3314702"/>
          </a:xfrm>
          <a:prstGeom prst="rect">
            <a:avLst/>
          </a:prstGeom>
          <a:noFill/>
          <a:ln>
            <a:noFill/>
          </a:ln>
        </p:spPr>
        <p:txBody>
          <a:bodyPr spcFirstLastPara="1" wrap="square" lIns="31875" tIns="31875" rIns="31875" bIns="31875" anchor="ctr" anchorCtr="0">
            <a:normAutofit/>
          </a:bodyPr>
          <a:lstStyle>
            <a:lvl1pPr marL="457200" lvl="0" indent="-314325" algn="l">
              <a:lnSpc>
                <a:spcPct val="100000"/>
              </a:lnSpc>
              <a:spcBef>
                <a:spcPts val="2600"/>
              </a:spcBef>
              <a:spcAft>
                <a:spcPts val="0"/>
              </a:spcAft>
              <a:buClr>
                <a:srgbClr val="000000"/>
              </a:buClr>
              <a:buSzPts val="1350"/>
              <a:buChar char="•"/>
              <a:defRPr/>
            </a:lvl1pPr>
            <a:lvl2pPr marL="914400" lvl="1" indent="-314325" algn="l">
              <a:lnSpc>
                <a:spcPct val="100000"/>
              </a:lnSpc>
              <a:spcBef>
                <a:spcPts val="2600"/>
              </a:spcBef>
              <a:spcAft>
                <a:spcPts val="0"/>
              </a:spcAft>
              <a:buClr>
                <a:srgbClr val="000000"/>
              </a:buClr>
              <a:buSzPts val="1350"/>
              <a:buChar char="•"/>
              <a:defRPr/>
            </a:lvl2pPr>
            <a:lvl3pPr marL="1371600" lvl="2" indent="-314325" algn="l">
              <a:lnSpc>
                <a:spcPct val="100000"/>
              </a:lnSpc>
              <a:spcBef>
                <a:spcPts val="2600"/>
              </a:spcBef>
              <a:spcAft>
                <a:spcPts val="0"/>
              </a:spcAft>
              <a:buClr>
                <a:srgbClr val="000000"/>
              </a:buClr>
              <a:buSzPts val="1350"/>
              <a:buChar char="•"/>
              <a:defRPr/>
            </a:lvl3pPr>
            <a:lvl4pPr marL="1828800" lvl="3" indent="-314325" algn="l">
              <a:lnSpc>
                <a:spcPct val="100000"/>
              </a:lnSpc>
              <a:spcBef>
                <a:spcPts val="2600"/>
              </a:spcBef>
              <a:spcAft>
                <a:spcPts val="0"/>
              </a:spcAft>
              <a:buClr>
                <a:srgbClr val="000000"/>
              </a:buClr>
              <a:buSzPts val="1350"/>
              <a:buChar char="•"/>
              <a:defRPr/>
            </a:lvl4pPr>
            <a:lvl5pPr marL="2286000" lvl="4" indent="-314325" algn="l">
              <a:lnSpc>
                <a:spcPct val="100000"/>
              </a:lnSpc>
              <a:spcBef>
                <a:spcPts val="2600"/>
              </a:spcBef>
              <a:spcAft>
                <a:spcPts val="0"/>
              </a:spcAft>
              <a:buClr>
                <a:srgbClr val="000000"/>
              </a:buClr>
              <a:buSzPts val="1350"/>
              <a:buChar char="•"/>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142" name="Google Shape;142;p38"/>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sp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b="0" i="0" u="none" strike="noStrike" cap="none">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Default">
  <p:cSld name="Default 14">
    <p:spTree>
      <p:nvGrpSpPr>
        <p:cNvPr id="1" name="Shape 143"/>
        <p:cNvGrpSpPr/>
        <p:nvPr/>
      </p:nvGrpSpPr>
      <p:grpSpPr>
        <a:xfrm>
          <a:off x="0" y="0"/>
          <a:ext cx="0" cy="0"/>
          <a:chOff x="0" y="0"/>
          <a:chExt cx="0" cy="0"/>
        </a:xfrm>
      </p:grpSpPr>
      <p:grpSp>
        <p:nvGrpSpPr>
          <p:cNvPr id="144" name="Google Shape;144;p39"/>
          <p:cNvGrpSpPr/>
          <p:nvPr/>
        </p:nvGrpSpPr>
        <p:grpSpPr>
          <a:xfrm>
            <a:off x="-3" y="4849812"/>
            <a:ext cx="9144006" cy="298453"/>
            <a:chOff x="-1" y="0"/>
            <a:chExt cx="9144005" cy="298451"/>
          </a:xfrm>
        </p:grpSpPr>
        <p:sp>
          <p:nvSpPr>
            <p:cNvPr id="145" name="Google Shape;145;p39"/>
            <p:cNvSpPr/>
            <p:nvPr/>
          </p:nvSpPr>
          <p:spPr>
            <a:xfrm>
              <a:off x="-1" y="0"/>
              <a:ext cx="9144005" cy="298451"/>
            </a:xfrm>
            <a:prstGeom prst="rect">
              <a:avLst/>
            </a:prstGeom>
            <a:solidFill>
              <a:srgbClr val="174F86"/>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Helvetica Neue Light"/>
                <a:buNone/>
              </a:pPr>
              <a:endParaRPr sz="1800" b="0" i="0" u="none" strike="noStrike" cap="none">
                <a:solidFill>
                  <a:srgbClr val="000000"/>
                </a:solidFill>
                <a:latin typeface="Helvetica Neue"/>
                <a:ea typeface="Helvetica Neue"/>
                <a:cs typeface="Helvetica Neue"/>
                <a:sym typeface="Helvetica Neue"/>
              </a:endParaRPr>
            </a:p>
          </p:txBody>
        </p:sp>
        <p:sp>
          <p:nvSpPr>
            <p:cNvPr id="146" name="Google Shape;146;p39"/>
            <p:cNvSpPr txBox="1"/>
            <p:nvPr/>
          </p:nvSpPr>
          <p:spPr>
            <a:xfrm>
              <a:off x="7789864" y="17901"/>
              <a:ext cx="1223964" cy="262648"/>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1100"/>
                <a:buFont typeface="Helvetica Neue"/>
                <a:buNone/>
              </a:pPr>
              <a:r>
                <a:rPr lang="en-US" sz="1100" b="0" i="0" u="none" strike="noStrike" cap="none">
                  <a:solidFill>
                    <a:srgbClr val="FFFFFF"/>
                  </a:solidFill>
                  <a:latin typeface="Helvetica Neue"/>
                  <a:ea typeface="Helvetica Neue"/>
                  <a:cs typeface="Helvetica Neue"/>
                  <a:sym typeface="Helvetica Neue"/>
                </a:rPr>
                <a:t>Digital</a:t>
              </a:r>
              <a:r>
                <a:rPr lang="en-US" sz="1100" b="1" i="0" u="none" strike="noStrike" cap="none">
                  <a:solidFill>
                    <a:srgbClr val="FFFFFF"/>
                  </a:solidFill>
                  <a:latin typeface="Helvetica Neue"/>
                  <a:ea typeface="Helvetica Neue"/>
                  <a:cs typeface="Helvetica Neue"/>
                  <a:sym typeface="Helvetica Neue"/>
                </a:rPr>
                <a:t>Bricks</a:t>
              </a:r>
              <a:endParaRPr/>
            </a:p>
          </p:txBody>
        </p:sp>
        <p:pic>
          <p:nvPicPr>
            <p:cNvPr id="147" name="Google Shape;147;p39" descr="Header.png"/>
            <p:cNvPicPr preferRelativeResize="0"/>
            <p:nvPr/>
          </p:nvPicPr>
          <p:blipFill rotWithShape="1">
            <a:blip r:embed="rId2">
              <a:alphaModFix/>
            </a:blip>
            <a:srcRect l="28145" t="17499" r="28145" b="46202"/>
            <a:stretch/>
          </p:blipFill>
          <p:spPr>
            <a:xfrm>
              <a:off x="7519428" y="24103"/>
              <a:ext cx="295986" cy="183678"/>
            </a:xfrm>
            <a:prstGeom prst="rect">
              <a:avLst/>
            </a:prstGeom>
            <a:noFill/>
            <a:ln>
              <a:noFill/>
            </a:ln>
          </p:spPr>
        </p:pic>
      </p:grpSp>
      <p:sp>
        <p:nvSpPr>
          <p:cNvPr id="148" name="Google Shape;148;p39"/>
          <p:cNvSpPr txBox="1"/>
          <p:nvPr/>
        </p:nvSpPr>
        <p:spPr>
          <a:xfrm>
            <a:off x="469202" y="4905375"/>
            <a:ext cx="4595620" cy="267510"/>
          </a:xfrm>
          <a:prstGeom prst="rect">
            <a:avLst/>
          </a:prstGeom>
          <a:noFill/>
          <a:ln>
            <a:noFill/>
          </a:ln>
        </p:spPr>
        <p:txBody>
          <a:bodyPr spcFirstLastPara="1" wrap="square" lIns="40800" tIns="40800" rIns="40800" bIns="40800" anchor="t" anchorCtr="0">
            <a:spAutoFit/>
          </a:bodyPr>
          <a:lstStyle/>
          <a:p>
            <a:pPr marL="0" marR="0" lvl="0" indent="0" algn="ctr" rtl="0">
              <a:lnSpc>
                <a:spcPct val="100000"/>
              </a:lnSpc>
              <a:spcBef>
                <a:spcPts val="0"/>
              </a:spcBef>
              <a:spcAft>
                <a:spcPts val="0"/>
              </a:spcAft>
              <a:buClr>
                <a:srgbClr val="000000"/>
              </a:buClr>
              <a:buSzPts val="1300"/>
              <a:buFont typeface="Helvetica Neue"/>
              <a:buNone/>
            </a:pPr>
            <a:r>
              <a:rPr lang="en-US" sz="1300" b="0" i="0" u="none" strike="noStrike" cap="none">
                <a:solidFill>
                  <a:srgbClr val="000000"/>
                </a:solidFill>
                <a:latin typeface="Helvetica Neue"/>
                <a:ea typeface="Helvetica Neue"/>
                <a:cs typeface="Helvetica Neue"/>
                <a:sym typeface="Helvetica Neue"/>
              </a:rPr>
              <a:t>Proprietary and confidential information of Yottolabs Pvt Ltd. </a:t>
            </a:r>
            <a:endParaRPr/>
          </a:p>
        </p:txBody>
      </p:sp>
      <p:sp>
        <p:nvSpPr>
          <p:cNvPr id="149" name="Google Shape;149;p39"/>
          <p:cNvSpPr txBox="1">
            <a:spLocks noGrp="1"/>
          </p:cNvSpPr>
          <p:nvPr>
            <p:ph type="title"/>
          </p:nvPr>
        </p:nvSpPr>
        <p:spPr>
          <a:xfrm>
            <a:off x="669925" y="234950"/>
            <a:ext cx="7804150" cy="1138238"/>
          </a:xfrm>
          <a:prstGeom prst="rect">
            <a:avLst/>
          </a:prstGeom>
          <a:noFill/>
          <a:ln>
            <a:noFill/>
          </a:ln>
        </p:spPr>
        <p:txBody>
          <a:bodyPr spcFirstLastPara="1" wrap="square" lIns="31875" tIns="31875" rIns="31875" bIns="31875"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50" name="Google Shape;150;p39"/>
          <p:cNvSpPr txBox="1">
            <a:spLocks noGrp="1"/>
          </p:cNvSpPr>
          <p:nvPr>
            <p:ph type="body" idx="1"/>
          </p:nvPr>
        </p:nvSpPr>
        <p:spPr>
          <a:xfrm>
            <a:off x="669925" y="1373187"/>
            <a:ext cx="7804150" cy="3314702"/>
          </a:xfrm>
          <a:prstGeom prst="rect">
            <a:avLst/>
          </a:prstGeom>
          <a:noFill/>
          <a:ln>
            <a:noFill/>
          </a:ln>
        </p:spPr>
        <p:txBody>
          <a:bodyPr spcFirstLastPara="1" wrap="square" lIns="31875" tIns="31875" rIns="31875" bIns="31875" anchor="ctr" anchorCtr="0">
            <a:normAutofit/>
          </a:bodyPr>
          <a:lstStyle>
            <a:lvl1pPr marL="457200" lvl="0" indent="-314325" algn="l">
              <a:lnSpc>
                <a:spcPct val="100000"/>
              </a:lnSpc>
              <a:spcBef>
                <a:spcPts val="2600"/>
              </a:spcBef>
              <a:spcAft>
                <a:spcPts val="0"/>
              </a:spcAft>
              <a:buClr>
                <a:srgbClr val="000000"/>
              </a:buClr>
              <a:buSzPts val="1350"/>
              <a:buChar char="•"/>
              <a:defRPr/>
            </a:lvl1pPr>
            <a:lvl2pPr marL="914400" lvl="1" indent="-314325" algn="l">
              <a:lnSpc>
                <a:spcPct val="100000"/>
              </a:lnSpc>
              <a:spcBef>
                <a:spcPts val="2600"/>
              </a:spcBef>
              <a:spcAft>
                <a:spcPts val="0"/>
              </a:spcAft>
              <a:buClr>
                <a:srgbClr val="000000"/>
              </a:buClr>
              <a:buSzPts val="1350"/>
              <a:buChar char="•"/>
              <a:defRPr/>
            </a:lvl2pPr>
            <a:lvl3pPr marL="1371600" lvl="2" indent="-314325" algn="l">
              <a:lnSpc>
                <a:spcPct val="100000"/>
              </a:lnSpc>
              <a:spcBef>
                <a:spcPts val="2600"/>
              </a:spcBef>
              <a:spcAft>
                <a:spcPts val="0"/>
              </a:spcAft>
              <a:buClr>
                <a:srgbClr val="000000"/>
              </a:buClr>
              <a:buSzPts val="1350"/>
              <a:buChar char="•"/>
              <a:defRPr/>
            </a:lvl3pPr>
            <a:lvl4pPr marL="1828800" lvl="3" indent="-314325" algn="l">
              <a:lnSpc>
                <a:spcPct val="100000"/>
              </a:lnSpc>
              <a:spcBef>
                <a:spcPts val="2600"/>
              </a:spcBef>
              <a:spcAft>
                <a:spcPts val="0"/>
              </a:spcAft>
              <a:buClr>
                <a:srgbClr val="000000"/>
              </a:buClr>
              <a:buSzPts val="1350"/>
              <a:buChar char="•"/>
              <a:defRPr/>
            </a:lvl4pPr>
            <a:lvl5pPr marL="2286000" lvl="4" indent="-314325" algn="l">
              <a:lnSpc>
                <a:spcPct val="100000"/>
              </a:lnSpc>
              <a:spcBef>
                <a:spcPts val="2600"/>
              </a:spcBef>
              <a:spcAft>
                <a:spcPts val="0"/>
              </a:spcAft>
              <a:buClr>
                <a:srgbClr val="000000"/>
              </a:buClr>
              <a:buSzPts val="1350"/>
              <a:buChar char="•"/>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151" name="Google Shape;151;p39"/>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sp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b="0" i="0" u="none" strike="noStrike" cap="none">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Default">
  <p:cSld name="Default 15">
    <p:spTree>
      <p:nvGrpSpPr>
        <p:cNvPr id="1" name="Shape 152"/>
        <p:cNvGrpSpPr/>
        <p:nvPr/>
      </p:nvGrpSpPr>
      <p:grpSpPr>
        <a:xfrm>
          <a:off x="0" y="0"/>
          <a:ext cx="0" cy="0"/>
          <a:chOff x="0" y="0"/>
          <a:chExt cx="0" cy="0"/>
        </a:xfrm>
      </p:grpSpPr>
      <p:grpSp>
        <p:nvGrpSpPr>
          <p:cNvPr id="153" name="Google Shape;153;p40"/>
          <p:cNvGrpSpPr/>
          <p:nvPr/>
        </p:nvGrpSpPr>
        <p:grpSpPr>
          <a:xfrm>
            <a:off x="-3" y="4849812"/>
            <a:ext cx="9144006" cy="298453"/>
            <a:chOff x="-1" y="0"/>
            <a:chExt cx="9144005" cy="298451"/>
          </a:xfrm>
        </p:grpSpPr>
        <p:sp>
          <p:nvSpPr>
            <p:cNvPr id="154" name="Google Shape;154;p40"/>
            <p:cNvSpPr/>
            <p:nvPr/>
          </p:nvSpPr>
          <p:spPr>
            <a:xfrm>
              <a:off x="-1" y="0"/>
              <a:ext cx="9144005" cy="298451"/>
            </a:xfrm>
            <a:prstGeom prst="rect">
              <a:avLst/>
            </a:prstGeom>
            <a:solidFill>
              <a:srgbClr val="174F86"/>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Helvetica Neue Light"/>
                <a:buNone/>
              </a:pPr>
              <a:endParaRPr sz="1800" b="0" i="0" u="none" strike="noStrike" cap="none">
                <a:solidFill>
                  <a:srgbClr val="000000"/>
                </a:solidFill>
                <a:latin typeface="Helvetica Neue"/>
                <a:ea typeface="Helvetica Neue"/>
                <a:cs typeface="Helvetica Neue"/>
                <a:sym typeface="Helvetica Neue"/>
              </a:endParaRPr>
            </a:p>
          </p:txBody>
        </p:sp>
        <p:sp>
          <p:nvSpPr>
            <p:cNvPr id="155" name="Google Shape;155;p40"/>
            <p:cNvSpPr txBox="1"/>
            <p:nvPr/>
          </p:nvSpPr>
          <p:spPr>
            <a:xfrm>
              <a:off x="7789864" y="17901"/>
              <a:ext cx="1223964" cy="262648"/>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1100"/>
                <a:buFont typeface="Helvetica Neue"/>
                <a:buNone/>
              </a:pPr>
              <a:r>
                <a:rPr lang="en-US" sz="1100" b="0" i="0" u="none" strike="noStrike" cap="none">
                  <a:solidFill>
                    <a:srgbClr val="FFFFFF"/>
                  </a:solidFill>
                  <a:latin typeface="Helvetica Neue"/>
                  <a:ea typeface="Helvetica Neue"/>
                  <a:cs typeface="Helvetica Neue"/>
                  <a:sym typeface="Helvetica Neue"/>
                </a:rPr>
                <a:t>Digital</a:t>
              </a:r>
              <a:r>
                <a:rPr lang="en-US" sz="1100" b="1" i="0" u="none" strike="noStrike" cap="none">
                  <a:solidFill>
                    <a:srgbClr val="FFFFFF"/>
                  </a:solidFill>
                  <a:latin typeface="Helvetica Neue"/>
                  <a:ea typeface="Helvetica Neue"/>
                  <a:cs typeface="Helvetica Neue"/>
                  <a:sym typeface="Helvetica Neue"/>
                </a:rPr>
                <a:t>Bricks</a:t>
              </a:r>
              <a:endParaRPr/>
            </a:p>
          </p:txBody>
        </p:sp>
        <p:pic>
          <p:nvPicPr>
            <p:cNvPr id="156" name="Google Shape;156;p40" descr="Header.png"/>
            <p:cNvPicPr preferRelativeResize="0"/>
            <p:nvPr/>
          </p:nvPicPr>
          <p:blipFill rotWithShape="1">
            <a:blip r:embed="rId2">
              <a:alphaModFix/>
            </a:blip>
            <a:srcRect l="28145" t="17499" r="28145" b="46202"/>
            <a:stretch/>
          </p:blipFill>
          <p:spPr>
            <a:xfrm>
              <a:off x="7519428" y="24103"/>
              <a:ext cx="295986" cy="183678"/>
            </a:xfrm>
            <a:prstGeom prst="rect">
              <a:avLst/>
            </a:prstGeom>
            <a:noFill/>
            <a:ln>
              <a:noFill/>
            </a:ln>
          </p:spPr>
        </p:pic>
      </p:grpSp>
      <p:sp>
        <p:nvSpPr>
          <p:cNvPr id="157" name="Google Shape;157;p40"/>
          <p:cNvSpPr/>
          <p:nvPr/>
        </p:nvSpPr>
        <p:spPr>
          <a:xfrm>
            <a:off x="-7938" y="195261"/>
            <a:ext cx="446088" cy="669928"/>
          </a:xfrm>
          <a:prstGeom prst="rect">
            <a:avLst/>
          </a:prstGeom>
          <a:solidFill>
            <a:srgbClr val="FFFFFF"/>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Helvetica Neue Light"/>
              <a:buNone/>
            </a:pPr>
            <a:endParaRPr sz="1800" b="0" i="0" u="none" strike="noStrike" cap="none">
              <a:solidFill>
                <a:srgbClr val="000000"/>
              </a:solidFill>
              <a:latin typeface="Helvetica Neue"/>
              <a:ea typeface="Helvetica Neue"/>
              <a:cs typeface="Helvetica Neue"/>
              <a:sym typeface="Helvetica Neue"/>
            </a:endParaRPr>
          </a:p>
        </p:txBody>
      </p:sp>
      <p:sp>
        <p:nvSpPr>
          <p:cNvPr id="158" name="Google Shape;158;p40"/>
          <p:cNvSpPr txBox="1"/>
          <p:nvPr/>
        </p:nvSpPr>
        <p:spPr>
          <a:xfrm>
            <a:off x="469202" y="4905375"/>
            <a:ext cx="4595620" cy="267510"/>
          </a:xfrm>
          <a:prstGeom prst="rect">
            <a:avLst/>
          </a:prstGeom>
          <a:noFill/>
          <a:ln>
            <a:noFill/>
          </a:ln>
        </p:spPr>
        <p:txBody>
          <a:bodyPr spcFirstLastPara="1" wrap="square" lIns="40800" tIns="40800" rIns="40800" bIns="40800" anchor="t" anchorCtr="0">
            <a:spAutoFit/>
          </a:bodyPr>
          <a:lstStyle/>
          <a:p>
            <a:pPr marL="0" marR="0" lvl="0" indent="0" algn="ctr" rtl="0">
              <a:lnSpc>
                <a:spcPct val="100000"/>
              </a:lnSpc>
              <a:spcBef>
                <a:spcPts val="0"/>
              </a:spcBef>
              <a:spcAft>
                <a:spcPts val="0"/>
              </a:spcAft>
              <a:buClr>
                <a:srgbClr val="000000"/>
              </a:buClr>
              <a:buSzPts val="1300"/>
              <a:buFont typeface="Helvetica Neue"/>
              <a:buNone/>
            </a:pPr>
            <a:r>
              <a:rPr lang="en-US" sz="1300" b="0" i="0" u="none" strike="noStrike" cap="none">
                <a:solidFill>
                  <a:srgbClr val="000000"/>
                </a:solidFill>
                <a:latin typeface="Helvetica Neue"/>
                <a:ea typeface="Helvetica Neue"/>
                <a:cs typeface="Helvetica Neue"/>
                <a:sym typeface="Helvetica Neue"/>
              </a:rPr>
              <a:t>Proprietary and confidential information of Yottolabs Pvt Ltd. </a:t>
            </a:r>
            <a:endParaRPr/>
          </a:p>
        </p:txBody>
      </p:sp>
      <p:sp>
        <p:nvSpPr>
          <p:cNvPr id="159" name="Google Shape;159;p40"/>
          <p:cNvSpPr txBox="1">
            <a:spLocks noGrp="1"/>
          </p:cNvSpPr>
          <p:nvPr>
            <p:ph type="title"/>
          </p:nvPr>
        </p:nvSpPr>
        <p:spPr>
          <a:xfrm>
            <a:off x="669925" y="234950"/>
            <a:ext cx="7804150" cy="1138238"/>
          </a:xfrm>
          <a:prstGeom prst="rect">
            <a:avLst/>
          </a:prstGeom>
          <a:noFill/>
          <a:ln>
            <a:noFill/>
          </a:ln>
        </p:spPr>
        <p:txBody>
          <a:bodyPr spcFirstLastPara="1" wrap="square" lIns="31875" tIns="31875" rIns="31875" bIns="31875"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60" name="Google Shape;160;p40"/>
          <p:cNvSpPr txBox="1">
            <a:spLocks noGrp="1"/>
          </p:cNvSpPr>
          <p:nvPr>
            <p:ph type="body" idx="1"/>
          </p:nvPr>
        </p:nvSpPr>
        <p:spPr>
          <a:xfrm>
            <a:off x="669925" y="1373187"/>
            <a:ext cx="7804150" cy="3314702"/>
          </a:xfrm>
          <a:prstGeom prst="rect">
            <a:avLst/>
          </a:prstGeom>
          <a:noFill/>
          <a:ln>
            <a:noFill/>
          </a:ln>
        </p:spPr>
        <p:txBody>
          <a:bodyPr spcFirstLastPara="1" wrap="square" lIns="31875" tIns="31875" rIns="31875" bIns="31875" anchor="ctr" anchorCtr="0">
            <a:normAutofit/>
          </a:bodyPr>
          <a:lstStyle>
            <a:lvl1pPr marL="457200" lvl="0" indent="-314325" algn="l">
              <a:lnSpc>
                <a:spcPct val="100000"/>
              </a:lnSpc>
              <a:spcBef>
                <a:spcPts val="2600"/>
              </a:spcBef>
              <a:spcAft>
                <a:spcPts val="0"/>
              </a:spcAft>
              <a:buClr>
                <a:srgbClr val="000000"/>
              </a:buClr>
              <a:buSzPts val="1350"/>
              <a:buChar char="•"/>
              <a:defRPr/>
            </a:lvl1pPr>
            <a:lvl2pPr marL="914400" lvl="1" indent="-314325" algn="l">
              <a:lnSpc>
                <a:spcPct val="100000"/>
              </a:lnSpc>
              <a:spcBef>
                <a:spcPts val="2600"/>
              </a:spcBef>
              <a:spcAft>
                <a:spcPts val="0"/>
              </a:spcAft>
              <a:buClr>
                <a:srgbClr val="000000"/>
              </a:buClr>
              <a:buSzPts val="1350"/>
              <a:buChar char="•"/>
              <a:defRPr/>
            </a:lvl2pPr>
            <a:lvl3pPr marL="1371600" lvl="2" indent="-314325" algn="l">
              <a:lnSpc>
                <a:spcPct val="100000"/>
              </a:lnSpc>
              <a:spcBef>
                <a:spcPts val="2600"/>
              </a:spcBef>
              <a:spcAft>
                <a:spcPts val="0"/>
              </a:spcAft>
              <a:buClr>
                <a:srgbClr val="000000"/>
              </a:buClr>
              <a:buSzPts val="1350"/>
              <a:buChar char="•"/>
              <a:defRPr/>
            </a:lvl3pPr>
            <a:lvl4pPr marL="1828800" lvl="3" indent="-314325" algn="l">
              <a:lnSpc>
                <a:spcPct val="100000"/>
              </a:lnSpc>
              <a:spcBef>
                <a:spcPts val="2600"/>
              </a:spcBef>
              <a:spcAft>
                <a:spcPts val="0"/>
              </a:spcAft>
              <a:buClr>
                <a:srgbClr val="000000"/>
              </a:buClr>
              <a:buSzPts val="1350"/>
              <a:buChar char="•"/>
              <a:defRPr/>
            </a:lvl4pPr>
            <a:lvl5pPr marL="2286000" lvl="4" indent="-314325" algn="l">
              <a:lnSpc>
                <a:spcPct val="100000"/>
              </a:lnSpc>
              <a:spcBef>
                <a:spcPts val="2600"/>
              </a:spcBef>
              <a:spcAft>
                <a:spcPts val="0"/>
              </a:spcAft>
              <a:buClr>
                <a:srgbClr val="000000"/>
              </a:buClr>
              <a:buSzPts val="1350"/>
              <a:buChar char="•"/>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161" name="Google Shape;161;p40"/>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sp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b="0" i="0" u="none" strike="noStrike" cap="none">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Default">
  <p:cSld name="Default 16">
    <p:spTree>
      <p:nvGrpSpPr>
        <p:cNvPr id="1" name="Shape 162"/>
        <p:cNvGrpSpPr/>
        <p:nvPr/>
      </p:nvGrpSpPr>
      <p:grpSpPr>
        <a:xfrm>
          <a:off x="0" y="0"/>
          <a:ext cx="0" cy="0"/>
          <a:chOff x="0" y="0"/>
          <a:chExt cx="0" cy="0"/>
        </a:xfrm>
      </p:grpSpPr>
      <p:pic>
        <p:nvPicPr>
          <p:cNvPr id="163" name="Google Shape;163;p41" descr="image1.png"/>
          <p:cNvPicPr preferRelativeResize="0"/>
          <p:nvPr/>
        </p:nvPicPr>
        <p:blipFill rotWithShape="1">
          <a:blip r:embed="rId2">
            <a:alphaModFix/>
          </a:blip>
          <a:srcRect/>
          <a:stretch/>
        </p:blipFill>
        <p:spPr>
          <a:xfrm>
            <a:off x="-7939" y="4760912"/>
            <a:ext cx="6845302" cy="395289"/>
          </a:xfrm>
          <a:prstGeom prst="rect">
            <a:avLst/>
          </a:prstGeom>
          <a:noFill/>
          <a:ln>
            <a:noFill/>
          </a:ln>
        </p:spPr>
      </p:pic>
      <p:pic>
        <p:nvPicPr>
          <p:cNvPr id="164" name="Google Shape;164;p41" descr="image2.png"/>
          <p:cNvPicPr preferRelativeResize="0"/>
          <p:nvPr/>
        </p:nvPicPr>
        <p:blipFill rotWithShape="1">
          <a:blip r:embed="rId3">
            <a:alphaModFix/>
          </a:blip>
          <a:srcRect/>
          <a:stretch/>
        </p:blipFill>
        <p:spPr>
          <a:xfrm>
            <a:off x="6589711" y="4760912"/>
            <a:ext cx="2565402" cy="395289"/>
          </a:xfrm>
          <a:prstGeom prst="rect">
            <a:avLst/>
          </a:prstGeom>
          <a:noFill/>
          <a:ln>
            <a:noFill/>
          </a:ln>
        </p:spPr>
      </p:pic>
      <p:grpSp>
        <p:nvGrpSpPr>
          <p:cNvPr id="165" name="Google Shape;165;p41"/>
          <p:cNvGrpSpPr/>
          <p:nvPr/>
        </p:nvGrpSpPr>
        <p:grpSpPr>
          <a:xfrm>
            <a:off x="6011862" y="4760912"/>
            <a:ext cx="1384302" cy="398466"/>
            <a:chOff x="0" y="0"/>
            <a:chExt cx="1384301" cy="398465"/>
          </a:xfrm>
        </p:grpSpPr>
        <p:sp>
          <p:nvSpPr>
            <p:cNvPr id="166" name="Google Shape;166;p41"/>
            <p:cNvSpPr/>
            <p:nvPr/>
          </p:nvSpPr>
          <p:spPr>
            <a:xfrm>
              <a:off x="0" y="0"/>
              <a:ext cx="1384301" cy="398465"/>
            </a:xfrm>
            <a:prstGeom prst="rect">
              <a:avLst/>
            </a:prstGeom>
            <a:solidFill>
              <a:srgbClr val="0000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Helvetica Neue"/>
                <a:ea typeface="Helvetica Neue"/>
                <a:cs typeface="Helvetica Neue"/>
                <a:sym typeface="Helvetica Neue"/>
              </a:endParaRPr>
            </a:p>
          </p:txBody>
        </p:sp>
        <p:pic>
          <p:nvPicPr>
            <p:cNvPr id="167" name="Google Shape;167;p41" descr="image3.jpeg"/>
            <p:cNvPicPr preferRelativeResize="0"/>
            <p:nvPr/>
          </p:nvPicPr>
          <p:blipFill rotWithShape="1">
            <a:blip r:embed="rId4">
              <a:alphaModFix/>
            </a:blip>
            <a:srcRect r="7169"/>
            <a:stretch/>
          </p:blipFill>
          <p:spPr>
            <a:xfrm>
              <a:off x="68417" y="993"/>
              <a:ext cx="1237750" cy="389119"/>
            </a:xfrm>
            <a:prstGeom prst="rect">
              <a:avLst/>
            </a:prstGeom>
            <a:noFill/>
            <a:ln>
              <a:noFill/>
            </a:ln>
          </p:spPr>
        </p:pic>
      </p:grpSp>
      <p:sp>
        <p:nvSpPr>
          <p:cNvPr id="168" name="Google Shape;168;p41"/>
          <p:cNvSpPr txBox="1"/>
          <p:nvPr/>
        </p:nvSpPr>
        <p:spPr>
          <a:xfrm>
            <a:off x="359665" y="4859337"/>
            <a:ext cx="4595619" cy="267510"/>
          </a:xfrm>
          <a:prstGeom prst="rect">
            <a:avLst/>
          </a:prstGeom>
          <a:noFill/>
          <a:ln>
            <a:noFill/>
          </a:ln>
        </p:spPr>
        <p:txBody>
          <a:bodyPr spcFirstLastPara="1" wrap="square" lIns="40800" tIns="40800" rIns="40800" bIns="40800" anchor="t" anchorCtr="0">
            <a:spAutoFit/>
          </a:bodyPr>
          <a:lstStyle/>
          <a:p>
            <a:pPr marL="0" marR="0" lvl="0" indent="0" algn="ctr" rtl="0">
              <a:lnSpc>
                <a:spcPct val="100000"/>
              </a:lnSpc>
              <a:spcBef>
                <a:spcPts val="0"/>
              </a:spcBef>
              <a:spcAft>
                <a:spcPts val="0"/>
              </a:spcAft>
              <a:buClr>
                <a:srgbClr val="000000"/>
              </a:buClr>
              <a:buSzPts val="1300"/>
              <a:buFont typeface="Helvetica Neue"/>
              <a:buNone/>
            </a:pPr>
            <a:r>
              <a:rPr lang="en-US" sz="1300" b="0" i="0" u="none" strike="noStrike" cap="none">
                <a:solidFill>
                  <a:srgbClr val="000000"/>
                </a:solidFill>
                <a:latin typeface="Helvetica Neue"/>
                <a:ea typeface="Helvetica Neue"/>
                <a:cs typeface="Helvetica Neue"/>
                <a:sym typeface="Helvetica Neue"/>
              </a:rPr>
              <a:t>Proprietary and confidential information of Yottolabs Pvt Ltd. </a:t>
            </a:r>
            <a:endParaRPr/>
          </a:p>
        </p:txBody>
      </p:sp>
      <p:sp>
        <p:nvSpPr>
          <p:cNvPr id="169" name="Google Shape;169;p41"/>
          <p:cNvSpPr txBox="1">
            <a:spLocks noGrp="1"/>
          </p:cNvSpPr>
          <p:nvPr>
            <p:ph type="sldNum" idx="12"/>
          </p:nvPr>
        </p:nvSpPr>
        <p:spPr>
          <a:xfrm>
            <a:off x="8660929" y="4758990"/>
            <a:ext cx="406872" cy="399133"/>
          </a:xfrm>
          <a:prstGeom prst="rect">
            <a:avLst/>
          </a:prstGeom>
          <a:noFill/>
          <a:ln>
            <a:noFill/>
          </a:ln>
        </p:spPr>
        <p:txBody>
          <a:bodyPr spcFirstLastPara="1" wrap="square" lIns="40800" tIns="40800" rIns="40800" bIns="40800" anchor="ctr" anchorCtr="0">
            <a:spAutoFit/>
          </a:bodyPr>
          <a:lstStyle>
            <a:lvl1pPr marL="0" lvl="0"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1pPr>
            <a:lvl2pPr marL="0" lvl="1"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2pPr>
            <a:lvl3pPr marL="0" lvl="2"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3pPr>
            <a:lvl4pPr marL="0" lvl="3"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4pPr>
            <a:lvl5pPr marL="0" lvl="4"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5pPr>
            <a:lvl6pPr marL="0" lvl="5"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6pPr>
            <a:lvl7pPr marL="0" lvl="6"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7pPr>
            <a:lvl8pPr marL="0" lvl="7"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8pPr>
            <a:lvl9pPr marL="0" lvl="8"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i="0" u="none" strike="noStrike" cap="non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Default">
  <p:cSld name="Default 17">
    <p:spTree>
      <p:nvGrpSpPr>
        <p:cNvPr id="1" name="Shape 170"/>
        <p:cNvGrpSpPr/>
        <p:nvPr/>
      </p:nvGrpSpPr>
      <p:grpSpPr>
        <a:xfrm>
          <a:off x="0" y="0"/>
          <a:ext cx="0" cy="0"/>
          <a:chOff x="0" y="0"/>
          <a:chExt cx="0" cy="0"/>
        </a:xfrm>
      </p:grpSpPr>
      <p:pic>
        <p:nvPicPr>
          <p:cNvPr id="171" name="Google Shape;171;p42" descr="image1.png"/>
          <p:cNvPicPr preferRelativeResize="0"/>
          <p:nvPr/>
        </p:nvPicPr>
        <p:blipFill rotWithShape="1">
          <a:blip r:embed="rId2">
            <a:alphaModFix/>
          </a:blip>
          <a:srcRect/>
          <a:stretch/>
        </p:blipFill>
        <p:spPr>
          <a:xfrm>
            <a:off x="-7939" y="4759325"/>
            <a:ext cx="6845302" cy="395289"/>
          </a:xfrm>
          <a:prstGeom prst="rect">
            <a:avLst/>
          </a:prstGeom>
          <a:noFill/>
          <a:ln>
            <a:noFill/>
          </a:ln>
        </p:spPr>
      </p:pic>
      <p:pic>
        <p:nvPicPr>
          <p:cNvPr id="172" name="Google Shape;172;p42" descr="image2.png"/>
          <p:cNvPicPr preferRelativeResize="0"/>
          <p:nvPr/>
        </p:nvPicPr>
        <p:blipFill rotWithShape="1">
          <a:blip r:embed="rId3">
            <a:alphaModFix/>
          </a:blip>
          <a:srcRect/>
          <a:stretch/>
        </p:blipFill>
        <p:spPr>
          <a:xfrm>
            <a:off x="6589711" y="4759325"/>
            <a:ext cx="2565402" cy="395289"/>
          </a:xfrm>
          <a:prstGeom prst="rect">
            <a:avLst/>
          </a:prstGeom>
          <a:noFill/>
          <a:ln>
            <a:noFill/>
          </a:ln>
        </p:spPr>
      </p:pic>
      <p:grpSp>
        <p:nvGrpSpPr>
          <p:cNvPr id="173" name="Google Shape;173;p42"/>
          <p:cNvGrpSpPr/>
          <p:nvPr/>
        </p:nvGrpSpPr>
        <p:grpSpPr>
          <a:xfrm>
            <a:off x="6010271" y="4759323"/>
            <a:ext cx="1385895" cy="400054"/>
            <a:chOff x="-2" y="-1"/>
            <a:chExt cx="1385894" cy="400053"/>
          </a:xfrm>
        </p:grpSpPr>
        <p:sp>
          <p:nvSpPr>
            <p:cNvPr id="174" name="Google Shape;174;p42"/>
            <p:cNvSpPr/>
            <p:nvPr/>
          </p:nvSpPr>
          <p:spPr>
            <a:xfrm>
              <a:off x="-2" y="-1"/>
              <a:ext cx="1385894" cy="400053"/>
            </a:xfrm>
            <a:prstGeom prst="rect">
              <a:avLst/>
            </a:prstGeom>
            <a:solidFill>
              <a:srgbClr val="0000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Helvetica Neue"/>
                <a:ea typeface="Helvetica Neue"/>
                <a:cs typeface="Helvetica Neue"/>
                <a:sym typeface="Helvetica Neue"/>
              </a:endParaRPr>
            </a:p>
          </p:txBody>
        </p:sp>
        <p:pic>
          <p:nvPicPr>
            <p:cNvPr id="175" name="Google Shape;175;p42" descr="image3.jpeg"/>
            <p:cNvPicPr preferRelativeResize="0"/>
            <p:nvPr/>
          </p:nvPicPr>
          <p:blipFill rotWithShape="1">
            <a:blip r:embed="rId4">
              <a:alphaModFix/>
            </a:blip>
            <a:srcRect r="7169"/>
            <a:stretch/>
          </p:blipFill>
          <p:spPr>
            <a:xfrm>
              <a:off x="68496" y="997"/>
              <a:ext cx="1239170" cy="390670"/>
            </a:xfrm>
            <a:prstGeom prst="rect">
              <a:avLst/>
            </a:prstGeom>
            <a:noFill/>
            <a:ln>
              <a:noFill/>
            </a:ln>
          </p:spPr>
        </p:pic>
      </p:grpSp>
      <p:sp>
        <p:nvSpPr>
          <p:cNvPr id="176" name="Google Shape;176;p42"/>
          <p:cNvSpPr txBox="1"/>
          <p:nvPr/>
        </p:nvSpPr>
        <p:spPr>
          <a:xfrm>
            <a:off x="52285" y="4857748"/>
            <a:ext cx="4538763" cy="267701"/>
          </a:xfrm>
          <a:prstGeom prst="rect">
            <a:avLst/>
          </a:prstGeom>
          <a:noFill/>
          <a:ln>
            <a:noFill/>
          </a:ln>
        </p:spPr>
        <p:txBody>
          <a:bodyPr spcFirstLastPara="1" wrap="square" lIns="40800" tIns="40800" rIns="40800" bIns="40800" anchor="t" anchorCtr="0">
            <a:spAutoFit/>
          </a:bodyPr>
          <a:lstStyle/>
          <a:p>
            <a:pPr marL="0" marR="0" lvl="0" indent="0" algn="r" rtl="0">
              <a:lnSpc>
                <a:spcPct val="100000"/>
              </a:lnSpc>
              <a:spcBef>
                <a:spcPts val="0"/>
              </a:spcBef>
              <a:spcAft>
                <a:spcPts val="0"/>
              </a:spcAft>
              <a:buClr>
                <a:srgbClr val="000000"/>
              </a:buClr>
              <a:buSzPts val="1200"/>
              <a:buFont typeface="Helvetica Neue"/>
              <a:buNone/>
            </a:pPr>
            <a:r>
              <a:rPr lang="en-US" sz="1200" b="1" i="0" u="none" strike="noStrike" cap="none">
                <a:solidFill>
                  <a:srgbClr val="000000"/>
                </a:solidFill>
                <a:latin typeface="Helvetica Neue"/>
                <a:ea typeface="Helvetica Neue"/>
                <a:cs typeface="Helvetica Neue"/>
                <a:sym typeface="Helvetica Neue"/>
              </a:rPr>
              <a:t>Proprietary and confidential information of Yottolabs Pvt Ltd. </a:t>
            </a:r>
            <a:endParaRPr/>
          </a:p>
        </p:txBody>
      </p:sp>
      <p:sp>
        <p:nvSpPr>
          <p:cNvPr id="177" name="Google Shape;177;p42"/>
          <p:cNvSpPr txBox="1">
            <a:spLocks noGrp="1"/>
          </p:cNvSpPr>
          <p:nvPr>
            <p:ph type="sldNum" idx="12"/>
          </p:nvPr>
        </p:nvSpPr>
        <p:spPr>
          <a:xfrm>
            <a:off x="8660940" y="4757408"/>
            <a:ext cx="406861" cy="399121"/>
          </a:xfrm>
          <a:prstGeom prst="rect">
            <a:avLst/>
          </a:prstGeom>
          <a:noFill/>
          <a:ln>
            <a:noFill/>
          </a:ln>
        </p:spPr>
        <p:txBody>
          <a:bodyPr spcFirstLastPara="1" wrap="square" lIns="40800" tIns="40800" rIns="40800" bIns="40800" anchor="ctr" anchorCtr="0">
            <a:spAutoFit/>
          </a:bodyPr>
          <a:lstStyle>
            <a:lvl1pPr marL="0" lvl="0"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1pPr>
            <a:lvl2pPr marL="0" lvl="1"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2pPr>
            <a:lvl3pPr marL="0" lvl="2"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3pPr>
            <a:lvl4pPr marL="0" lvl="3"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4pPr>
            <a:lvl5pPr marL="0" lvl="4"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5pPr>
            <a:lvl6pPr marL="0" lvl="5"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6pPr>
            <a:lvl7pPr marL="0" lvl="6"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7pPr>
            <a:lvl8pPr marL="0" lvl="7"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8pPr>
            <a:lvl9pPr marL="0" lvl="8"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i="0" u="none" strike="noStrike" cap="non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Default">
  <p:cSld name="Default 18">
    <p:spTree>
      <p:nvGrpSpPr>
        <p:cNvPr id="1" name="Shape 178"/>
        <p:cNvGrpSpPr/>
        <p:nvPr/>
      </p:nvGrpSpPr>
      <p:grpSpPr>
        <a:xfrm>
          <a:off x="0" y="0"/>
          <a:ext cx="0" cy="0"/>
          <a:chOff x="0" y="0"/>
          <a:chExt cx="0" cy="0"/>
        </a:xfrm>
      </p:grpSpPr>
      <p:sp>
        <p:nvSpPr>
          <p:cNvPr id="179" name="Google Shape;179;p43"/>
          <p:cNvSpPr/>
          <p:nvPr/>
        </p:nvSpPr>
        <p:spPr>
          <a:xfrm>
            <a:off x="-11113" y="4857750"/>
            <a:ext cx="9166226" cy="298450"/>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Helvetica Neue Light"/>
              <a:buNone/>
            </a:pPr>
            <a:endParaRPr sz="1800" b="0" i="0" u="none" strike="noStrike" cap="none">
              <a:solidFill>
                <a:srgbClr val="000000"/>
              </a:solidFill>
              <a:latin typeface="Helvetica Neue"/>
              <a:ea typeface="Helvetica Neue"/>
              <a:cs typeface="Helvetica Neue"/>
              <a:sym typeface="Helvetica Neue"/>
            </a:endParaRPr>
          </a:p>
        </p:txBody>
      </p:sp>
      <p:sp>
        <p:nvSpPr>
          <p:cNvPr id="180" name="Google Shape;180;p43"/>
          <p:cNvSpPr txBox="1"/>
          <p:nvPr/>
        </p:nvSpPr>
        <p:spPr>
          <a:xfrm>
            <a:off x="7523428" y="4807688"/>
            <a:ext cx="1777465" cy="398572"/>
          </a:xfrm>
          <a:prstGeom prst="rect">
            <a:avLst/>
          </a:prstGeom>
          <a:noFill/>
          <a:ln>
            <a:noFill/>
          </a:ln>
        </p:spPr>
        <p:txBody>
          <a:bodyPr spcFirstLastPara="1" wrap="square" lIns="31875" tIns="31875" rIns="31875" bIns="31875" anchor="ctr" anchorCtr="0">
            <a:spAutoFit/>
          </a:bodyPr>
          <a:lstStyle/>
          <a:p>
            <a:pPr marL="0" marR="0" lvl="0" indent="0" algn="ctr"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DigitalBricks</a:t>
            </a:r>
            <a:endParaRPr/>
          </a:p>
        </p:txBody>
      </p:sp>
      <p:pic>
        <p:nvPicPr>
          <p:cNvPr id="181" name="Google Shape;181;p43" descr="Header.png"/>
          <p:cNvPicPr preferRelativeResize="0"/>
          <p:nvPr/>
        </p:nvPicPr>
        <p:blipFill rotWithShape="1">
          <a:blip r:embed="rId2">
            <a:alphaModFix/>
          </a:blip>
          <a:srcRect l="28145" t="17499" r="28145" b="46202"/>
          <a:stretch/>
        </p:blipFill>
        <p:spPr>
          <a:xfrm>
            <a:off x="7526336" y="4881562"/>
            <a:ext cx="296865" cy="184152"/>
          </a:xfrm>
          <a:prstGeom prst="rect">
            <a:avLst/>
          </a:prstGeom>
          <a:noFill/>
          <a:ln>
            <a:noFill/>
          </a:ln>
        </p:spPr>
      </p:pic>
      <p:sp>
        <p:nvSpPr>
          <p:cNvPr id="182" name="Google Shape;182;p43"/>
          <p:cNvSpPr txBox="1"/>
          <p:nvPr/>
        </p:nvSpPr>
        <p:spPr>
          <a:xfrm>
            <a:off x="-554864" y="4829035"/>
            <a:ext cx="6388162" cy="355877"/>
          </a:xfrm>
          <a:prstGeom prst="rect">
            <a:avLst/>
          </a:prstGeom>
          <a:noFill/>
          <a:ln>
            <a:noFill/>
          </a:ln>
        </p:spPr>
        <p:txBody>
          <a:bodyPr spcFirstLastPara="1" wrap="square" lIns="31875" tIns="31875" rIns="31875" bIns="31875" anchor="ctr" anchorCtr="0">
            <a:spAutoFit/>
          </a:bodyPr>
          <a:lstStyle/>
          <a:p>
            <a:pPr marL="0" marR="0" lvl="0" indent="0" algn="ctr" rtl="0">
              <a:lnSpc>
                <a:spcPct val="100000"/>
              </a:lnSpc>
              <a:spcBef>
                <a:spcPts val="0"/>
              </a:spcBef>
              <a:spcAft>
                <a:spcPts val="0"/>
              </a:spcAft>
              <a:buClr>
                <a:srgbClr val="000000"/>
              </a:buClr>
              <a:buSzPts val="1900"/>
              <a:buFont typeface="Helvetica Neue Light"/>
              <a:buNone/>
            </a:pPr>
            <a:r>
              <a:rPr lang="en-US" sz="19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sp>
        <p:nvSpPr>
          <p:cNvPr id="183" name="Google Shape;183;p43"/>
          <p:cNvSpPr txBox="1">
            <a:spLocks noGrp="1"/>
          </p:cNvSpPr>
          <p:nvPr>
            <p:ph type="title"/>
          </p:nvPr>
        </p:nvSpPr>
        <p:spPr>
          <a:xfrm>
            <a:off x="457200" y="69850"/>
            <a:ext cx="8229600" cy="1130300"/>
          </a:xfrm>
          <a:prstGeom prst="rect">
            <a:avLst/>
          </a:prstGeom>
          <a:noFill/>
          <a:ln>
            <a:noFill/>
          </a:ln>
        </p:spPr>
        <p:txBody>
          <a:bodyPr spcFirstLastPara="1" wrap="square" lIns="40800" tIns="40800" rIns="40800" bIns="40800" anchor="ctr" anchorCtr="0">
            <a:normAutofit/>
          </a:bodyPr>
          <a:lstStyle>
            <a:lvl1pPr lvl="0" algn="l">
              <a:lnSpc>
                <a:spcPct val="100000"/>
              </a:lnSpc>
              <a:spcBef>
                <a:spcPts val="0"/>
              </a:spcBef>
              <a:spcAft>
                <a:spcPts val="0"/>
              </a:spcAft>
              <a:buClr>
                <a:srgbClr val="000000"/>
              </a:buClr>
              <a:buSzPts val="3600"/>
              <a:buFont typeface="Calibri"/>
              <a:buNone/>
              <a:defRPr sz="36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84" name="Google Shape;184;p43"/>
          <p:cNvSpPr txBox="1">
            <a:spLocks noGrp="1"/>
          </p:cNvSpPr>
          <p:nvPr>
            <p:ph type="body" idx="1"/>
          </p:nvPr>
        </p:nvSpPr>
        <p:spPr>
          <a:xfrm>
            <a:off x="457200" y="1200150"/>
            <a:ext cx="8229600" cy="3943350"/>
          </a:xfrm>
          <a:prstGeom prst="rect">
            <a:avLst/>
          </a:prstGeom>
          <a:noFill/>
          <a:ln>
            <a:noFill/>
          </a:ln>
        </p:spPr>
        <p:txBody>
          <a:bodyPr spcFirstLastPara="1" wrap="square" lIns="37050" tIns="37050" rIns="37050" bIns="37050" anchor="t" anchorCtr="0">
            <a:normAutofit/>
          </a:bodyPr>
          <a:lstStyle>
            <a:lvl1pPr marL="457200" lvl="0" indent="-228600" algn="l">
              <a:lnSpc>
                <a:spcPct val="100000"/>
              </a:lnSpc>
              <a:spcBef>
                <a:spcPts val="0"/>
              </a:spcBef>
              <a:spcAft>
                <a:spcPts val="0"/>
              </a:spcAft>
              <a:buClr>
                <a:srgbClr val="000000"/>
              </a:buClr>
              <a:buSzPts val="2600"/>
              <a:buFont typeface="Cambria"/>
              <a:buNone/>
              <a:defRPr sz="2600">
                <a:latin typeface="Cambria"/>
                <a:ea typeface="Cambria"/>
                <a:cs typeface="Cambria"/>
                <a:sym typeface="Cambria"/>
              </a:defRPr>
            </a:lvl1pPr>
            <a:lvl2pPr marL="914400" lvl="1"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2pPr>
            <a:lvl3pPr marL="1371600" lvl="2"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3pPr>
            <a:lvl4pPr marL="1828800" lvl="3"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4pPr>
            <a:lvl5pPr marL="2286000" lvl="4"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185" name="Google Shape;185;p43"/>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sp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efault">
  <p:cSld name="Default">
    <p:spTree>
      <p:nvGrpSpPr>
        <p:cNvPr id="1" name="Shape 21"/>
        <p:cNvGrpSpPr/>
        <p:nvPr/>
      </p:nvGrpSpPr>
      <p:grpSpPr>
        <a:xfrm>
          <a:off x="0" y="0"/>
          <a:ext cx="0" cy="0"/>
          <a:chOff x="0" y="0"/>
          <a:chExt cx="0" cy="0"/>
        </a:xfrm>
      </p:grpSpPr>
      <p:sp>
        <p:nvSpPr>
          <p:cNvPr id="22" name="Google Shape;22;p26"/>
          <p:cNvSpPr txBox="1">
            <a:spLocks noGrp="1"/>
          </p:cNvSpPr>
          <p:nvPr>
            <p:ph type="title"/>
          </p:nvPr>
        </p:nvSpPr>
        <p:spPr>
          <a:xfrm>
            <a:off x="669925" y="234950"/>
            <a:ext cx="7804150" cy="1138238"/>
          </a:xfrm>
          <a:prstGeom prst="rect">
            <a:avLst/>
          </a:prstGeom>
          <a:noFill/>
          <a:ln>
            <a:noFill/>
          </a:ln>
        </p:spPr>
        <p:txBody>
          <a:bodyPr spcFirstLastPara="1" wrap="square" lIns="31875" tIns="31875" rIns="31875" bIns="31875"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3" name="Google Shape;23;p26"/>
          <p:cNvSpPr txBox="1">
            <a:spLocks noGrp="1"/>
          </p:cNvSpPr>
          <p:nvPr>
            <p:ph type="body" idx="1"/>
          </p:nvPr>
        </p:nvSpPr>
        <p:spPr>
          <a:xfrm>
            <a:off x="669925" y="1373187"/>
            <a:ext cx="7804150" cy="3314702"/>
          </a:xfrm>
          <a:prstGeom prst="rect">
            <a:avLst/>
          </a:prstGeom>
          <a:noFill/>
          <a:ln>
            <a:noFill/>
          </a:ln>
        </p:spPr>
        <p:txBody>
          <a:bodyPr spcFirstLastPara="1" wrap="square" lIns="31875" tIns="31875" rIns="31875" bIns="31875" anchor="ctr" anchorCtr="0">
            <a:normAutofit/>
          </a:bodyPr>
          <a:lstStyle>
            <a:lvl1pPr marL="457200" lvl="0" indent="-314325" algn="l">
              <a:lnSpc>
                <a:spcPct val="100000"/>
              </a:lnSpc>
              <a:spcBef>
                <a:spcPts val="2600"/>
              </a:spcBef>
              <a:spcAft>
                <a:spcPts val="0"/>
              </a:spcAft>
              <a:buClr>
                <a:srgbClr val="000000"/>
              </a:buClr>
              <a:buSzPts val="1350"/>
              <a:buChar char="•"/>
              <a:defRPr/>
            </a:lvl1pPr>
            <a:lvl2pPr marL="914400" lvl="1" indent="-314325" algn="l">
              <a:lnSpc>
                <a:spcPct val="100000"/>
              </a:lnSpc>
              <a:spcBef>
                <a:spcPts val="2600"/>
              </a:spcBef>
              <a:spcAft>
                <a:spcPts val="0"/>
              </a:spcAft>
              <a:buClr>
                <a:srgbClr val="000000"/>
              </a:buClr>
              <a:buSzPts val="1350"/>
              <a:buChar char="•"/>
              <a:defRPr/>
            </a:lvl2pPr>
            <a:lvl3pPr marL="1371600" lvl="2" indent="-314325" algn="l">
              <a:lnSpc>
                <a:spcPct val="100000"/>
              </a:lnSpc>
              <a:spcBef>
                <a:spcPts val="2600"/>
              </a:spcBef>
              <a:spcAft>
                <a:spcPts val="0"/>
              </a:spcAft>
              <a:buClr>
                <a:srgbClr val="000000"/>
              </a:buClr>
              <a:buSzPts val="1350"/>
              <a:buChar char="•"/>
              <a:defRPr/>
            </a:lvl3pPr>
            <a:lvl4pPr marL="1828800" lvl="3" indent="-314325" algn="l">
              <a:lnSpc>
                <a:spcPct val="100000"/>
              </a:lnSpc>
              <a:spcBef>
                <a:spcPts val="2600"/>
              </a:spcBef>
              <a:spcAft>
                <a:spcPts val="0"/>
              </a:spcAft>
              <a:buClr>
                <a:srgbClr val="000000"/>
              </a:buClr>
              <a:buSzPts val="1350"/>
              <a:buChar char="•"/>
              <a:defRPr/>
            </a:lvl4pPr>
            <a:lvl5pPr marL="2286000" lvl="4" indent="-314325" algn="l">
              <a:lnSpc>
                <a:spcPct val="100000"/>
              </a:lnSpc>
              <a:spcBef>
                <a:spcPts val="2600"/>
              </a:spcBef>
              <a:spcAft>
                <a:spcPts val="0"/>
              </a:spcAft>
              <a:buClr>
                <a:srgbClr val="000000"/>
              </a:buClr>
              <a:buSzPts val="1350"/>
              <a:buChar char="•"/>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24" name="Google Shape;24;p26"/>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sp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Default">
  <p:cSld name="Default 19">
    <p:spTree>
      <p:nvGrpSpPr>
        <p:cNvPr id="1" name="Shape 186"/>
        <p:cNvGrpSpPr/>
        <p:nvPr/>
      </p:nvGrpSpPr>
      <p:grpSpPr>
        <a:xfrm>
          <a:off x="0" y="0"/>
          <a:ext cx="0" cy="0"/>
          <a:chOff x="0" y="0"/>
          <a:chExt cx="0" cy="0"/>
        </a:xfrm>
      </p:grpSpPr>
      <p:grpSp>
        <p:nvGrpSpPr>
          <p:cNvPr id="187" name="Google Shape;187;p44"/>
          <p:cNvGrpSpPr/>
          <p:nvPr/>
        </p:nvGrpSpPr>
        <p:grpSpPr>
          <a:xfrm>
            <a:off x="-573371" y="4788777"/>
            <a:ext cx="9893433" cy="436398"/>
            <a:chOff x="-1" y="0"/>
            <a:chExt cx="9893431" cy="436397"/>
          </a:xfrm>
        </p:grpSpPr>
        <p:grpSp>
          <p:nvGrpSpPr>
            <p:cNvPr id="188" name="Google Shape;188;p44"/>
            <p:cNvGrpSpPr/>
            <p:nvPr/>
          </p:nvGrpSpPr>
          <p:grpSpPr>
            <a:xfrm>
              <a:off x="562255" y="0"/>
              <a:ext cx="9331175" cy="436397"/>
              <a:chOff x="0" y="0"/>
              <a:chExt cx="9331174" cy="436396"/>
            </a:xfrm>
          </p:grpSpPr>
          <p:sp>
            <p:nvSpPr>
              <p:cNvPr id="189" name="Google Shape;189;p44"/>
              <p:cNvSpPr/>
              <p:nvPr/>
            </p:nvSpPr>
            <p:spPr>
              <a:xfrm>
                <a:off x="0" y="68972"/>
                <a:ext cx="9167816" cy="298453"/>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Helvetica Neue Light"/>
                  <a:buNone/>
                </a:pPr>
                <a:endParaRPr sz="1800" b="0" i="0" u="none" strike="noStrike" cap="none">
                  <a:solidFill>
                    <a:srgbClr val="000000"/>
                  </a:solidFill>
                  <a:latin typeface="Helvetica Neue"/>
                  <a:ea typeface="Helvetica Neue"/>
                  <a:cs typeface="Helvetica Neue"/>
                  <a:sym typeface="Helvetica Neue"/>
                </a:endParaRPr>
              </a:p>
            </p:txBody>
          </p:sp>
          <p:sp>
            <p:nvSpPr>
              <p:cNvPr id="190" name="Google Shape;190;p44"/>
              <p:cNvSpPr txBox="1"/>
              <p:nvPr/>
            </p:nvSpPr>
            <p:spPr>
              <a:xfrm>
                <a:off x="7515886" y="0"/>
                <a:ext cx="1815288" cy="436396"/>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DigitalBricks</a:t>
                </a:r>
                <a:endParaRPr/>
              </a:p>
            </p:txBody>
          </p:sp>
          <p:pic>
            <p:nvPicPr>
              <p:cNvPr id="191" name="Google Shape;191;p44" descr="Header.png"/>
              <p:cNvPicPr preferRelativeResize="0"/>
              <p:nvPr/>
            </p:nvPicPr>
            <p:blipFill rotWithShape="1">
              <a:blip r:embed="rId2">
                <a:alphaModFix/>
              </a:blip>
              <a:srcRect l="28145" t="17499" r="28145" b="46202"/>
              <a:stretch/>
            </p:blipFill>
            <p:spPr>
              <a:xfrm>
                <a:off x="7538435" y="92660"/>
                <a:ext cx="296735" cy="184289"/>
              </a:xfrm>
              <a:prstGeom prst="rect">
                <a:avLst/>
              </a:prstGeom>
              <a:noFill/>
              <a:ln>
                <a:noFill/>
              </a:ln>
            </p:spPr>
          </p:pic>
        </p:grpSp>
        <p:sp>
          <p:nvSpPr>
            <p:cNvPr id="192" name="Google Shape;192;p44"/>
            <p:cNvSpPr txBox="1"/>
            <p:nvPr/>
          </p:nvSpPr>
          <p:spPr>
            <a:xfrm>
              <a:off x="-1" y="21348"/>
              <a:ext cx="6425985" cy="393701"/>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1900"/>
                <a:buFont typeface="Helvetica Neue Light"/>
                <a:buNone/>
              </a:pPr>
              <a:r>
                <a:rPr lang="en-US" sz="19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grpSp>
      <p:sp>
        <p:nvSpPr>
          <p:cNvPr id="193" name="Google Shape;193;p44"/>
          <p:cNvSpPr txBox="1">
            <a:spLocks noGrp="1"/>
          </p:cNvSpPr>
          <p:nvPr>
            <p:ph type="title"/>
          </p:nvPr>
        </p:nvSpPr>
        <p:spPr>
          <a:xfrm>
            <a:off x="457200" y="69850"/>
            <a:ext cx="8229600" cy="1130300"/>
          </a:xfrm>
          <a:prstGeom prst="rect">
            <a:avLst/>
          </a:prstGeom>
          <a:noFill/>
          <a:ln>
            <a:noFill/>
          </a:ln>
        </p:spPr>
        <p:txBody>
          <a:bodyPr spcFirstLastPara="1" wrap="square" lIns="40800" tIns="40800" rIns="40800" bIns="40800" anchor="ctr" anchorCtr="0">
            <a:normAutofit/>
          </a:bodyPr>
          <a:lstStyle>
            <a:lvl1pPr lvl="0" algn="l">
              <a:lnSpc>
                <a:spcPct val="100000"/>
              </a:lnSpc>
              <a:spcBef>
                <a:spcPts val="0"/>
              </a:spcBef>
              <a:spcAft>
                <a:spcPts val="0"/>
              </a:spcAft>
              <a:buClr>
                <a:srgbClr val="000000"/>
              </a:buClr>
              <a:buSzPts val="3600"/>
              <a:buFont typeface="Calibri"/>
              <a:buNone/>
              <a:defRPr sz="36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94" name="Google Shape;194;p44"/>
          <p:cNvSpPr txBox="1">
            <a:spLocks noGrp="1"/>
          </p:cNvSpPr>
          <p:nvPr>
            <p:ph type="body" idx="1"/>
          </p:nvPr>
        </p:nvSpPr>
        <p:spPr>
          <a:xfrm>
            <a:off x="457200" y="1200150"/>
            <a:ext cx="8229600" cy="3943350"/>
          </a:xfrm>
          <a:prstGeom prst="rect">
            <a:avLst/>
          </a:prstGeom>
          <a:noFill/>
          <a:ln>
            <a:noFill/>
          </a:ln>
        </p:spPr>
        <p:txBody>
          <a:bodyPr spcFirstLastPara="1" wrap="square" lIns="37050" tIns="37050" rIns="37050" bIns="37050" anchor="t" anchorCtr="0">
            <a:normAutofit/>
          </a:bodyPr>
          <a:lstStyle>
            <a:lvl1pPr marL="457200" lvl="0" indent="-228600" algn="l">
              <a:lnSpc>
                <a:spcPct val="100000"/>
              </a:lnSpc>
              <a:spcBef>
                <a:spcPts val="0"/>
              </a:spcBef>
              <a:spcAft>
                <a:spcPts val="0"/>
              </a:spcAft>
              <a:buClr>
                <a:srgbClr val="000000"/>
              </a:buClr>
              <a:buSzPts val="2600"/>
              <a:buFont typeface="Cambria"/>
              <a:buNone/>
              <a:defRPr sz="2600">
                <a:latin typeface="Cambria"/>
                <a:ea typeface="Cambria"/>
                <a:cs typeface="Cambria"/>
                <a:sym typeface="Cambria"/>
              </a:defRPr>
            </a:lvl1pPr>
            <a:lvl2pPr marL="914400" lvl="1"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2pPr>
            <a:lvl3pPr marL="1371600" lvl="2"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3pPr>
            <a:lvl4pPr marL="1828800" lvl="3"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4pPr>
            <a:lvl5pPr marL="2286000" lvl="4"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195" name="Google Shape;195;p44"/>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sp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Default">
  <p:cSld name="Default 20">
    <p:spTree>
      <p:nvGrpSpPr>
        <p:cNvPr id="1" name="Shape 196"/>
        <p:cNvGrpSpPr/>
        <p:nvPr/>
      </p:nvGrpSpPr>
      <p:grpSpPr>
        <a:xfrm>
          <a:off x="0" y="0"/>
          <a:ext cx="0" cy="0"/>
          <a:chOff x="0" y="0"/>
          <a:chExt cx="0" cy="0"/>
        </a:xfrm>
      </p:grpSpPr>
      <p:grpSp>
        <p:nvGrpSpPr>
          <p:cNvPr id="197" name="Google Shape;197;p45"/>
          <p:cNvGrpSpPr/>
          <p:nvPr/>
        </p:nvGrpSpPr>
        <p:grpSpPr>
          <a:xfrm>
            <a:off x="-573371" y="4788777"/>
            <a:ext cx="9893433" cy="436398"/>
            <a:chOff x="-1" y="0"/>
            <a:chExt cx="9893431" cy="436397"/>
          </a:xfrm>
        </p:grpSpPr>
        <p:grpSp>
          <p:nvGrpSpPr>
            <p:cNvPr id="198" name="Google Shape;198;p45"/>
            <p:cNvGrpSpPr/>
            <p:nvPr/>
          </p:nvGrpSpPr>
          <p:grpSpPr>
            <a:xfrm>
              <a:off x="562255" y="0"/>
              <a:ext cx="9331175" cy="436397"/>
              <a:chOff x="0" y="0"/>
              <a:chExt cx="9331174" cy="436396"/>
            </a:xfrm>
          </p:grpSpPr>
          <p:sp>
            <p:nvSpPr>
              <p:cNvPr id="199" name="Google Shape;199;p45"/>
              <p:cNvSpPr/>
              <p:nvPr/>
            </p:nvSpPr>
            <p:spPr>
              <a:xfrm>
                <a:off x="0" y="68972"/>
                <a:ext cx="9167816" cy="298453"/>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Helvetica Neue Light"/>
                  <a:buNone/>
                </a:pPr>
                <a:endParaRPr sz="1800" b="0" i="0" u="none" strike="noStrike" cap="none">
                  <a:solidFill>
                    <a:srgbClr val="000000"/>
                  </a:solidFill>
                  <a:latin typeface="Helvetica Neue"/>
                  <a:ea typeface="Helvetica Neue"/>
                  <a:cs typeface="Helvetica Neue"/>
                  <a:sym typeface="Helvetica Neue"/>
                </a:endParaRPr>
              </a:p>
            </p:txBody>
          </p:sp>
          <p:sp>
            <p:nvSpPr>
              <p:cNvPr id="200" name="Google Shape;200;p45"/>
              <p:cNvSpPr txBox="1"/>
              <p:nvPr/>
            </p:nvSpPr>
            <p:spPr>
              <a:xfrm>
                <a:off x="7515886" y="0"/>
                <a:ext cx="1815288" cy="436396"/>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DigitalBricks</a:t>
                </a:r>
                <a:endParaRPr/>
              </a:p>
            </p:txBody>
          </p:sp>
          <p:pic>
            <p:nvPicPr>
              <p:cNvPr id="201" name="Google Shape;201;p45" descr="Header.png"/>
              <p:cNvPicPr preferRelativeResize="0"/>
              <p:nvPr/>
            </p:nvPicPr>
            <p:blipFill rotWithShape="1">
              <a:blip r:embed="rId2">
                <a:alphaModFix/>
              </a:blip>
              <a:srcRect l="28145" t="17499" r="28145" b="46202"/>
              <a:stretch/>
            </p:blipFill>
            <p:spPr>
              <a:xfrm>
                <a:off x="7538435" y="92660"/>
                <a:ext cx="296735" cy="184289"/>
              </a:xfrm>
              <a:prstGeom prst="rect">
                <a:avLst/>
              </a:prstGeom>
              <a:noFill/>
              <a:ln>
                <a:noFill/>
              </a:ln>
            </p:spPr>
          </p:pic>
        </p:grpSp>
        <p:sp>
          <p:nvSpPr>
            <p:cNvPr id="202" name="Google Shape;202;p45"/>
            <p:cNvSpPr txBox="1"/>
            <p:nvPr/>
          </p:nvSpPr>
          <p:spPr>
            <a:xfrm>
              <a:off x="-1" y="21348"/>
              <a:ext cx="6425985" cy="393701"/>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1900"/>
                <a:buFont typeface="Helvetica Neue Light"/>
                <a:buNone/>
              </a:pPr>
              <a:r>
                <a:rPr lang="en-US" sz="19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grpSp>
      <p:sp>
        <p:nvSpPr>
          <p:cNvPr id="203" name="Google Shape;203;p45"/>
          <p:cNvSpPr txBox="1">
            <a:spLocks noGrp="1"/>
          </p:cNvSpPr>
          <p:nvPr>
            <p:ph type="title"/>
          </p:nvPr>
        </p:nvSpPr>
        <p:spPr>
          <a:xfrm>
            <a:off x="457200" y="69850"/>
            <a:ext cx="8229600" cy="1130300"/>
          </a:xfrm>
          <a:prstGeom prst="rect">
            <a:avLst/>
          </a:prstGeom>
          <a:noFill/>
          <a:ln>
            <a:noFill/>
          </a:ln>
        </p:spPr>
        <p:txBody>
          <a:bodyPr spcFirstLastPara="1" wrap="square" lIns="40800" tIns="40800" rIns="40800" bIns="40800" anchor="ctr" anchorCtr="0">
            <a:normAutofit/>
          </a:bodyPr>
          <a:lstStyle>
            <a:lvl1pPr lvl="0" algn="l">
              <a:lnSpc>
                <a:spcPct val="100000"/>
              </a:lnSpc>
              <a:spcBef>
                <a:spcPts val="0"/>
              </a:spcBef>
              <a:spcAft>
                <a:spcPts val="0"/>
              </a:spcAft>
              <a:buClr>
                <a:srgbClr val="000000"/>
              </a:buClr>
              <a:buSzPts val="3600"/>
              <a:buFont typeface="Calibri"/>
              <a:buNone/>
              <a:defRPr sz="36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04" name="Google Shape;204;p45"/>
          <p:cNvSpPr txBox="1">
            <a:spLocks noGrp="1"/>
          </p:cNvSpPr>
          <p:nvPr>
            <p:ph type="body" idx="1"/>
          </p:nvPr>
        </p:nvSpPr>
        <p:spPr>
          <a:xfrm>
            <a:off x="457200" y="1200150"/>
            <a:ext cx="8229600" cy="3943350"/>
          </a:xfrm>
          <a:prstGeom prst="rect">
            <a:avLst/>
          </a:prstGeom>
          <a:noFill/>
          <a:ln>
            <a:noFill/>
          </a:ln>
        </p:spPr>
        <p:txBody>
          <a:bodyPr spcFirstLastPara="1" wrap="square" lIns="37050" tIns="37050" rIns="37050" bIns="37050" anchor="t" anchorCtr="0">
            <a:normAutofit/>
          </a:bodyPr>
          <a:lstStyle>
            <a:lvl1pPr marL="457200" lvl="0" indent="-228600" algn="l">
              <a:lnSpc>
                <a:spcPct val="100000"/>
              </a:lnSpc>
              <a:spcBef>
                <a:spcPts val="0"/>
              </a:spcBef>
              <a:spcAft>
                <a:spcPts val="0"/>
              </a:spcAft>
              <a:buClr>
                <a:srgbClr val="000000"/>
              </a:buClr>
              <a:buSzPts val="2600"/>
              <a:buFont typeface="Cambria"/>
              <a:buNone/>
              <a:defRPr sz="2600">
                <a:latin typeface="Cambria"/>
                <a:ea typeface="Cambria"/>
                <a:cs typeface="Cambria"/>
                <a:sym typeface="Cambria"/>
              </a:defRPr>
            </a:lvl1pPr>
            <a:lvl2pPr marL="914400" lvl="1"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2pPr>
            <a:lvl3pPr marL="1371600" lvl="2"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3pPr>
            <a:lvl4pPr marL="1828800" lvl="3"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4pPr>
            <a:lvl5pPr marL="2286000" lvl="4"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205" name="Google Shape;205;p45"/>
          <p:cNvSpPr txBox="1">
            <a:spLocks noGrp="1"/>
          </p:cNvSpPr>
          <p:nvPr>
            <p:ph type="sldNum" idx="12"/>
          </p:nvPr>
        </p:nvSpPr>
        <p:spPr>
          <a:xfrm>
            <a:off x="4452120" y="4875212"/>
            <a:ext cx="231823" cy="228877"/>
          </a:xfrm>
          <a:prstGeom prst="rect">
            <a:avLst/>
          </a:prstGeom>
          <a:noFill/>
          <a:ln>
            <a:noFill/>
          </a:ln>
        </p:spPr>
        <p:txBody>
          <a:bodyPr spcFirstLastPara="1" wrap="square" lIns="31875" tIns="31875" rIns="31875" bIns="31875" anchor="t" anchorCtr="0">
            <a:sp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Default">
  <p:cSld name="Default 21">
    <p:spTree>
      <p:nvGrpSpPr>
        <p:cNvPr id="1" name="Shape 206"/>
        <p:cNvGrpSpPr/>
        <p:nvPr/>
      </p:nvGrpSpPr>
      <p:grpSpPr>
        <a:xfrm>
          <a:off x="0" y="0"/>
          <a:ext cx="0" cy="0"/>
          <a:chOff x="0" y="0"/>
          <a:chExt cx="0" cy="0"/>
        </a:xfrm>
      </p:grpSpPr>
      <p:grpSp>
        <p:nvGrpSpPr>
          <p:cNvPr id="207" name="Google Shape;207;p46"/>
          <p:cNvGrpSpPr/>
          <p:nvPr/>
        </p:nvGrpSpPr>
        <p:grpSpPr>
          <a:xfrm>
            <a:off x="-573371" y="4788777"/>
            <a:ext cx="9893433" cy="436398"/>
            <a:chOff x="-1" y="0"/>
            <a:chExt cx="9893431" cy="436397"/>
          </a:xfrm>
        </p:grpSpPr>
        <p:grpSp>
          <p:nvGrpSpPr>
            <p:cNvPr id="208" name="Google Shape;208;p46"/>
            <p:cNvGrpSpPr/>
            <p:nvPr/>
          </p:nvGrpSpPr>
          <p:grpSpPr>
            <a:xfrm>
              <a:off x="562255" y="0"/>
              <a:ext cx="9331175" cy="436397"/>
              <a:chOff x="0" y="0"/>
              <a:chExt cx="9331174" cy="436396"/>
            </a:xfrm>
          </p:grpSpPr>
          <p:sp>
            <p:nvSpPr>
              <p:cNvPr id="209" name="Google Shape;209;p46"/>
              <p:cNvSpPr/>
              <p:nvPr/>
            </p:nvSpPr>
            <p:spPr>
              <a:xfrm>
                <a:off x="0" y="68972"/>
                <a:ext cx="9167816" cy="298453"/>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Helvetica Neue Light"/>
                  <a:buNone/>
                </a:pPr>
                <a:endParaRPr sz="1800" b="0" i="0" u="none" strike="noStrike" cap="none">
                  <a:solidFill>
                    <a:srgbClr val="000000"/>
                  </a:solidFill>
                  <a:latin typeface="Helvetica Neue"/>
                  <a:ea typeface="Helvetica Neue"/>
                  <a:cs typeface="Helvetica Neue"/>
                  <a:sym typeface="Helvetica Neue"/>
                </a:endParaRPr>
              </a:p>
            </p:txBody>
          </p:sp>
          <p:sp>
            <p:nvSpPr>
              <p:cNvPr id="210" name="Google Shape;210;p46"/>
              <p:cNvSpPr txBox="1"/>
              <p:nvPr/>
            </p:nvSpPr>
            <p:spPr>
              <a:xfrm>
                <a:off x="7515886" y="0"/>
                <a:ext cx="1815288" cy="436396"/>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DigitalBricks</a:t>
                </a:r>
                <a:endParaRPr/>
              </a:p>
            </p:txBody>
          </p:sp>
          <p:pic>
            <p:nvPicPr>
              <p:cNvPr id="211" name="Google Shape;211;p46" descr="Header.png"/>
              <p:cNvPicPr preferRelativeResize="0"/>
              <p:nvPr/>
            </p:nvPicPr>
            <p:blipFill rotWithShape="1">
              <a:blip r:embed="rId2">
                <a:alphaModFix/>
              </a:blip>
              <a:srcRect l="28145" t="17499" r="28145" b="46202"/>
              <a:stretch/>
            </p:blipFill>
            <p:spPr>
              <a:xfrm>
                <a:off x="7538435" y="92660"/>
                <a:ext cx="296735" cy="184289"/>
              </a:xfrm>
              <a:prstGeom prst="rect">
                <a:avLst/>
              </a:prstGeom>
              <a:noFill/>
              <a:ln>
                <a:noFill/>
              </a:ln>
            </p:spPr>
          </p:pic>
        </p:grpSp>
        <p:sp>
          <p:nvSpPr>
            <p:cNvPr id="212" name="Google Shape;212;p46"/>
            <p:cNvSpPr txBox="1"/>
            <p:nvPr/>
          </p:nvSpPr>
          <p:spPr>
            <a:xfrm>
              <a:off x="-1" y="21348"/>
              <a:ext cx="6425985" cy="393701"/>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1900"/>
                <a:buFont typeface="Helvetica Neue Light"/>
                <a:buNone/>
              </a:pPr>
              <a:r>
                <a:rPr lang="en-US" sz="19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grpSp>
      <p:sp>
        <p:nvSpPr>
          <p:cNvPr id="213" name="Google Shape;213;p46"/>
          <p:cNvSpPr txBox="1">
            <a:spLocks noGrp="1"/>
          </p:cNvSpPr>
          <p:nvPr>
            <p:ph type="title"/>
          </p:nvPr>
        </p:nvSpPr>
        <p:spPr>
          <a:xfrm>
            <a:off x="457200" y="69850"/>
            <a:ext cx="8229600" cy="1130300"/>
          </a:xfrm>
          <a:prstGeom prst="rect">
            <a:avLst/>
          </a:prstGeom>
          <a:noFill/>
          <a:ln>
            <a:noFill/>
          </a:ln>
        </p:spPr>
        <p:txBody>
          <a:bodyPr spcFirstLastPara="1" wrap="square" lIns="40800" tIns="40800" rIns="40800" bIns="40800" anchor="ctr" anchorCtr="0">
            <a:normAutofit/>
          </a:bodyPr>
          <a:lstStyle>
            <a:lvl1pPr lvl="0" algn="l">
              <a:lnSpc>
                <a:spcPct val="100000"/>
              </a:lnSpc>
              <a:spcBef>
                <a:spcPts val="0"/>
              </a:spcBef>
              <a:spcAft>
                <a:spcPts val="0"/>
              </a:spcAft>
              <a:buClr>
                <a:srgbClr val="000000"/>
              </a:buClr>
              <a:buSzPts val="3600"/>
              <a:buFont typeface="Calibri"/>
              <a:buNone/>
              <a:defRPr sz="36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14" name="Google Shape;214;p46"/>
          <p:cNvSpPr txBox="1">
            <a:spLocks noGrp="1"/>
          </p:cNvSpPr>
          <p:nvPr>
            <p:ph type="body" idx="1"/>
          </p:nvPr>
        </p:nvSpPr>
        <p:spPr>
          <a:xfrm>
            <a:off x="457200" y="1200150"/>
            <a:ext cx="8229600" cy="3943350"/>
          </a:xfrm>
          <a:prstGeom prst="rect">
            <a:avLst/>
          </a:prstGeom>
          <a:noFill/>
          <a:ln>
            <a:noFill/>
          </a:ln>
        </p:spPr>
        <p:txBody>
          <a:bodyPr spcFirstLastPara="1" wrap="square" lIns="37050" tIns="37050" rIns="37050" bIns="37050" anchor="t" anchorCtr="0">
            <a:normAutofit/>
          </a:bodyPr>
          <a:lstStyle>
            <a:lvl1pPr marL="457200" lvl="0" indent="-228600" algn="l">
              <a:lnSpc>
                <a:spcPct val="100000"/>
              </a:lnSpc>
              <a:spcBef>
                <a:spcPts val="0"/>
              </a:spcBef>
              <a:spcAft>
                <a:spcPts val="0"/>
              </a:spcAft>
              <a:buClr>
                <a:srgbClr val="000000"/>
              </a:buClr>
              <a:buSzPts val="2600"/>
              <a:buFont typeface="Cambria"/>
              <a:buNone/>
              <a:defRPr sz="2600">
                <a:latin typeface="Cambria"/>
                <a:ea typeface="Cambria"/>
                <a:cs typeface="Cambria"/>
                <a:sym typeface="Cambria"/>
              </a:defRPr>
            </a:lvl1pPr>
            <a:lvl2pPr marL="914400" lvl="1"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2pPr>
            <a:lvl3pPr marL="1371600" lvl="2"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3pPr>
            <a:lvl4pPr marL="1828800" lvl="3"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4pPr>
            <a:lvl5pPr marL="2286000" lvl="4"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215" name="Google Shape;215;p46"/>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sp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Default">
  <p:cSld name="Default 22">
    <p:spTree>
      <p:nvGrpSpPr>
        <p:cNvPr id="1" name="Shape 216"/>
        <p:cNvGrpSpPr/>
        <p:nvPr/>
      </p:nvGrpSpPr>
      <p:grpSpPr>
        <a:xfrm>
          <a:off x="0" y="0"/>
          <a:ext cx="0" cy="0"/>
          <a:chOff x="0" y="0"/>
          <a:chExt cx="0" cy="0"/>
        </a:xfrm>
      </p:grpSpPr>
      <p:grpSp>
        <p:nvGrpSpPr>
          <p:cNvPr id="217" name="Google Shape;217;p47"/>
          <p:cNvGrpSpPr/>
          <p:nvPr/>
        </p:nvGrpSpPr>
        <p:grpSpPr>
          <a:xfrm>
            <a:off x="-573371" y="4788777"/>
            <a:ext cx="9893433" cy="436398"/>
            <a:chOff x="-1" y="0"/>
            <a:chExt cx="9893431" cy="436397"/>
          </a:xfrm>
        </p:grpSpPr>
        <p:grpSp>
          <p:nvGrpSpPr>
            <p:cNvPr id="218" name="Google Shape;218;p47"/>
            <p:cNvGrpSpPr/>
            <p:nvPr/>
          </p:nvGrpSpPr>
          <p:grpSpPr>
            <a:xfrm>
              <a:off x="562255" y="0"/>
              <a:ext cx="9331175" cy="436397"/>
              <a:chOff x="0" y="0"/>
              <a:chExt cx="9331174" cy="436396"/>
            </a:xfrm>
          </p:grpSpPr>
          <p:sp>
            <p:nvSpPr>
              <p:cNvPr id="219" name="Google Shape;219;p47"/>
              <p:cNvSpPr/>
              <p:nvPr/>
            </p:nvSpPr>
            <p:spPr>
              <a:xfrm>
                <a:off x="0" y="68972"/>
                <a:ext cx="9167816" cy="298453"/>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Helvetica Neue Light"/>
                  <a:buNone/>
                </a:pPr>
                <a:endParaRPr sz="1800" b="0" i="0" u="none" strike="noStrike" cap="none">
                  <a:solidFill>
                    <a:srgbClr val="000000"/>
                  </a:solidFill>
                  <a:latin typeface="Helvetica Neue"/>
                  <a:ea typeface="Helvetica Neue"/>
                  <a:cs typeface="Helvetica Neue"/>
                  <a:sym typeface="Helvetica Neue"/>
                </a:endParaRPr>
              </a:p>
            </p:txBody>
          </p:sp>
          <p:sp>
            <p:nvSpPr>
              <p:cNvPr id="220" name="Google Shape;220;p47"/>
              <p:cNvSpPr txBox="1"/>
              <p:nvPr/>
            </p:nvSpPr>
            <p:spPr>
              <a:xfrm>
                <a:off x="7515886" y="0"/>
                <a:ext cx="1815288" cy="436396"/>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DigitalBricks</a:t>
                </a:r>
                <a:endParaRPr/>
              </a:p>
            </p:txBody>
          </p:sp>
          <p:pic>
            <p:nvPicPr>
              <p:cNvPr id="221" name="Google Shape;221;p47" descr="Header.png"/>
              <p:cNvPicPr preferRelativeResize="0"/>
              <p:nvPr/>
            </p:nvPicPr>
            <p:blipFill rotWithShape="1">
              <a:blip r:embed="rId2">
                <a:alphaModFix/>
              </a:blip>
              <a:srcRect l="28145" t="17499" r="28145" b="46202"/>
              <a:stretch/>
            </p:blipFill>
            <p:spPr>
              <a:xfrm>
                <a:off x="7538435" y="92660"/>
                <a:ext cx="296735" cy="184289"/>
              </a:xfrm>
              <a:prstGeom prst="rect">
                <a:avLst/>
              </a:prstGeom>
              <a:noFill/>
              <a:ln>
                <a:noFill/>
              </a:ln>
            </p:spPr>
          </p:pic>
        </p:grpSp>
        <p:sp>
          <p:nvSpPr>
            <p:cNvPr id="222" name="Google Shape;222;p47"/>
            <p:cNvSpPr txBox="1"/>
            <p:nvPr/>
          </p:nvSpPr>
          <p:spPr>
            <a:xfrm>
              <a:off x="-1" y="21348"/>
              <a:ext cx="6425985" cy="393701"/>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1900"/>
                <a:buFont typeface="Helvetica Neue Light"/>
                <a:buNone/>
              </a:pPr>
              <a:r>
                <a:rPr lang="en-US" sz="19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grpSp>
      <p:sp>
        <p:nvSpPr>
          <p:cNvPr id="223" name="Google Shape;223;p47"/>
          <p:cNvSpPr txBox="1">
            <a:spLocks noGrp="1"/>
          </p:cNvSpPr>
          <p:nvPr>
            <p:ph type="title"/>
          </p:nvPr>
        </p:nvSpPr>
        <p:spPr>
          <a:xfrm>
            <a:off x="457200" y="69850"/>
            <a:ext cx="8229600" cy="1130300"/>
          </a:xfrm>
          <a:prstGeom prst="rect">
            <a:avLst/>
          </a:prstGeom>
          <a:noFill/>
          <a:ln>
            <a:noFill/>
          </a:ln>
        </p:spPr>
        <p:txBody>
          <a:bodyPr spcFirstLastPara="1" wrap="square" lIns="40800" tIns="40800" rIns="40800" bIns="40800" anchor="ctr" anchorCtr="0">
            <a:normAutofit/>
          </a:bodyPr>
          <a:lstStyle>
            <a:lvl1pPr lvl="0" algn="l">
              <a:lnSpc>
                <a:spcPct val="100000"/>
              </a:lnSpc>
              <a:spcBef>
                <a:spcPts val="0"/>
              </a:spcBef>
              <a:spcAft>
                <a:spcPts val="0"/>
              </a:spcAft>
              <a:buClr>
                <a:srgbClr val="000000"/>
              </a:buClr>
              <a:buSzPts val="3600"/>
              <a:buFont typeface="Calibri"/>
              <a:buNone/>
              <a:defRPr sz="36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24" name="Google Shape;224;p47"/>
          <p:cNvSpPr txBox="1">
            <a:spLocks noGrp="1"/>
          </p:cNvSpPr>
          <p:nvPr>
            <p:ph type="body" idx="1"/>
          </p:nvPr>
        </p:nvSpPr>
        <p:spPr>
          <a:xfrm>
            <a:off x="457200" y="1200150"/>
            <a:ext cx="8229600" cy="3943350"/>
          </a:xfrm>
          <a:prstGeom prst="rect">
            <a:avLst/>
          </a:prstGeom>
          <a:noFill/>
          <a:ln>
            <a:noFill/>
          </a:ln>
        </p:spPr>
        <p:txBody>
          <a:bodyPr spcFirstLastPara="1" wrap="square" lIns="37050" tIns="37050" rIns="37050" bIns="37050" anchor="t" anchorCtr="0">
            <a:normAutofit/>
          </a:bodyPr>
          <a:lstStyle>
            <a:lvl1pPr marL="457200" lvl="0" indent="-228600" algn="l">
              <a:lnSpc>
                <a:spcPct val="100000"/>
              </a:lnSpc>
              <a:spcBef>
                <a:spcPts val="0"/>
              </a:spcBef>
              <a:spcAft>
                <a:spcPts val="0"/>
              </a:spcAft>
              <a:buClr>
                <a:srgbClr val="000000"/>
              </a:buClr>
              <a:buSzPts val="2600"/>
              <a:buFont typeface="Cambria"/>
              <a:buNone/>
              <a:defRPr sz="2600">
                <a:latin typeface="Cambria"/>
                <a:ea typeface="Cambria"/>
                <a:cs typeface="Cambria"/>
                <a:sym typeface="Cambria"/>
              </a:defRPr>
            </a:lvl1pPr>
            <a:lvl2pPr marL="914400" lvl="1"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2pPr>
            <a:lvl3pPr marL="1371600" lvl="2"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3pPr>
            <a:lvl4pPr marL="1828800" lvl="3"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4pPr>
            <a:lvl5pPr marL="2286000" lvl="4"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225" name="Google Shape;225;p47"/>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sp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Default">
  <p:cSld name="Default 23">
    <p:spTree>
      <p:nvGrpSpPr>
        <p:cNvPr id="1" name="Shape 226"/>
        <p:cNvGrpSpPr/>
        <p:nvPr/>
      </p:nvGrpSpPr>
      <p:grpSpPr>
        <a:xfrm>
          <a:off x="0" y="0"/>
          <a:ext cx="0" cy="0"/>
          <a:chOff x="0" y="0"/>
          <a:chExt cx="0" cy="0"/>
        </a:xfrm>
      </p:grpSpPr>
      <p:sp>
        <p:nvSpPr>
          <p:cNvPr id="227" name="Google Shape;227;p48"/>
          <p:cNvSpPr/>
          <p:nvPr/>
        </p:nvSpPr>
        <p:spPr>
          <a:xfrm>
            <a:off x="-11113" y="4857750"/>
            <a:ext cx="9166226" cy="298450"/>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Helvetica Neue Light"/>
              <a:buNone/>
            </a:pPr>
            <a:endParaRPr sz="1800" b="0" i="0" u="none" strike="noStrike" cap="none">
              <a:solidFill>
                <a:srgbClr val="000000"/>
              </a:solidFill>
              <a:latin typeface="Helvetica Neue"/>
              <a:ea typeface="Helvetica Neue"/>
              <a:cs typeface="Helvetica Neue"/>
              <a:sym typeface="Helvetica Neue"/>
            </a:endParaRPr>
          </a:p>
        </p:txBody>
      </p:sp>
      <p:sp>
        <p:nvSpPr>
          <p:cNvPr id="228" name="Google Shape;228;p48"/>
          <p:cNvSpPr txBox="1"/>
          <p:nvPr/>
        </p:nvSpPr>
        <p:spPr>
          <a:xfrm>
            <a:off x="7523428" y="4807688"/>
            <a:ext cx="1777465" cy="398572"/>
          </a:xfrm>
          <a:prstGeom prst="rect">
            <a:avLst/>
          </a:prstGeom>
          <a:noFill/>
          <a:ln>
            <a:noFill/>
          </a:ln>
        </p:spPr>
        <p:txBody>
          <a:bodyPr spcFirstLastPara="1" wrap="square" lIns="31875" tIns="31875" rIns="31875" bIns="31875" anchor="ctr" anchorCtr="0">
            <a:spAutoFit/>
          </a:bodyPr>
          <a:lstStyle/>
          <a:p>
            <a:pPr marL="0" marR="0" lvl="0" indent="0" algn="ctr"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DigitalBricks</a:t>
            </a:r>
            <a:endParaRPr/>
          </a:p>
        </p:txBody>
      </p:sp>
      <p:pic>
        <p:nvPicPr>
          <p:cNvPr id="229" name="Google Shape;229;p48" descr="Header.png"/>
          <p:cNvPicPr preferRelativeResize="0"/>
          <p:nvPr/>
        </p:nvPicPr>
        <p:blipFill rotWithShape="1">
          <a:blip r:embed="rId2">
            <a:alphaModFix/>
          </a:blip>
          <a:srcRect l="28145" t="17499" r="28145" b="46202"/>
          <a:stretch/>
        </p:blipFill>
        <p:spPr>
          <a:xfrm>
            <a:off x="7526336" y="4881562"/>
            <a:ext cx="296865" cy="184152"/>
          </a:xfrm>
          <a:prstGeom prst="rect">
            <a:avLst/>
          </a:prstGeom>
          <a:noFill/>
          <a:ln>
            <a:noFill/>
          </a:ln>
        </p:spPr>
      </p:pic>
      <p:sp>
        <p:nvSpPr>
          <p:cNvPr id="230" name="Google Shape;230;p48"/>
          <p:cNvSpPr txBox="1"/>
          <p:nvPr/>
        </p:nvSpPr>
        <p:spPr>
          <a:xfrm>
            <a:off x="-554864" y="4829035"/>
            <a:ext cx="6388162" cy="355877"/>
          </a:xfrm>
          <a:prstGeom prst="rect">
            <a:avLst/>
          </a:prstGeom>
          <a:noFill/>
          <a:ln>
            <a:noFill/>
          </a:ln>
        </p:spPr>
        <p:txBody>
          <a:bodyPr spcFirstLastPara="1" wrap="square" lIns="31875" tIns="31875" rIns="31875" bIns="31875" anchor="ctr" anchorCtr="0">
            <a:spAutoFit/>
          </a:bodyPr>
          <a:lstStyle/>
          <a:p>
            <a:pPr marL="0" marR="0" lvl="0" indent="0" algn="ctr" rtl="0">
              <a:lnSpc>
                <a:spcPct val="100000"/>
              </a:lnSpc>
              <a:spcBef>
                <a:spcPts val="0"/>
              </a:spcBef>
              <a:spcAft>
                <a:spcPts val="0"/>
              </a:spcAft>
              <a:buClr>
                <a:srgbClr val="000000"/>
              </a:buClr>
              <a:buSzPts val="1900"/>
              <a:buFont typeface="Helvetica Neue Light"/>
              <a:buNone/>
            </a:pPr>
            <a:r>
              <a:rPr lang="en-US" sz="19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sp>
        <p:nvSpPr>
          <p:cNvPr id="231" name="Google Shape;231;p48"/>
          <p:cNvSpPr txBox="1">
            <a:spLocks noGrp="1"/>
          </p:cNvSpPr>
          <p:nvPr>
            <p:ph type="title"/>
          </p:nvPr>
        </p:nvSpPr>
        <p:spPr>
          <a:xfrm>
            <a:off x="457200" y="69850"/>
            <a:ext cx="8229600" cy="1130300"/>
          </a:xfrm>
          <a:prstGeom prst="rect">
            <a:avLst/>
          </a:prstGeom>
          <a:noFill/>
          <a:ln>
            <a:noFill/>
          </a:ln>
        </p:spPr>
        <p:txBody>
          <a:bodyPr spcFirstLastPara="1" wrap="square" lIns="40800" tIns="40800" rIns="40800" bIns="40800" anchor="ctr" anchorCtr="0">
            <a:normAutofit/>
          </a:bodyPr>
          <a:lstStyle>
            <a:lvl1pPr lvl="0" algn="l">
              <a:lnSpc>
                <a:spcPct val="100000"/>
              </a:lnSpc>
              <a:spcBef>
                <a:spcPts val="0"/>
              </a:spcBef>
              <a:spcAft>
                <a:spcPts val="0"/>
              </a:spcAft>
              <a:buClr>
                <a:srgbClr val="000000"/>
              </a:buClr>
              <a:buSzPts val="3600"/>
              <a:buFont typeface="Calibri"/>
              <a:buNone/>
              <a:defRPr sz="36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32" name="Google Shape;232;p48"/>
          <p:cNvSpPr txBox="1">
            <a:spLocks noGrp="1"/>
          </p:cNvSpPr>
          <p:nvPr>
            <p:ph type="body" idx="1"/>
          </p:nvPr>
        </p:nvSpPr>
        <p:spPr>
          <a:xfrm>
            <a:off x="457200" y="1200150"/>
            <a:ext cx="8229600" cy="3943350"/>
          </a:xfrm>
          <a:prstGeom prst="rect">
            <a:avLst/>
          </a:prstGeom>
          <a:noFill/>
          <a:ln>
            <a:noFill/>
          </a:ln>
        </p:spPr>
        <p:txBody>
          <a:bodyPr spcFirstLastPara="1" wrap="square" lIns="37050" tIns="37050" rIns="37050" bIns="37050" anchor="t" anchorCtr="0">
            <a:normAutofit/>
          </a:bodyPr>
          <a:lstStyle>
            <a:lvl1pPr marL="457200" lvl="0" indent="-228600" algn="l">
              <a:lnSpc>
                <a:spcPct val="100000"/>
              </a:lnSpc>
              <a:spcBef>
                <a:spcPts val="0"/>
              </a:spcBef>
              <a:spcAft>
                <a:spcPts val="0"/>
              </a:spcAft>
              <a:buClr>
                <a:srgbClr val="000000"/>
              </a:buClr>
              <a:buSzPts val="2600"/>
              <a:buFont typeface="Cambria"/>
              <a:buNone/>
              <a:defRPr sz="2600">
                <a:latin typeface="Cambria"/>
                <a:ea typeface="Cambria"/>
                <a:cs typeface="Cambria"/>
                <a:sym typeface="Cambria"/>
              </a:defRPr>
            </a:lvl1pPr>
            <a:lvl2pPr marL="914400" lvl="1"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2pPr>
            <a:lvl3pPr marL="1371600" lvl="2"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3pPr>
            <a:lvl4pPr marL="1828800" lvl="3"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4pPr>
            <a:lvl5pPr marL="2286000" lvl="4"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233" name="Google Shape;233;p48"/>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sp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Default">
  <p:cSld name="Default 24">
    <p:spTree>
      <p:nvGrpSpPr>
        <p:cNvPr id="1" name="Shape 234"/>
        <p:cNvGrpSpPr/>
        <p:nvPr/>
      </p:nvGrpSpPr>
      <p:grpSpPr>
        <a:xfrm>
          <a:off x="0" y="0"/>
          <a:ext cx="0" cy="0"/>
          <a:chOff x="0" y="0"/>
          <a:chExt cx="0" cy="0"/>
        </a:xfrm>
      </p:grpSpPr>
      <p:grpSp>
        <p:nvGrpSpPr>
          <p:cNvPr id="235" name="Google Shape;235;p49"/>
          <p:cNvGrpSpPr/>
          <p:nvPr/>
        </p:nvGrpSpPr>
        <p:grpSpPr>
          <a:xfrm>
            <a:off x="-573371" y="4788777"/>
            <a:ext cx="9893433" cy="436398"/>
            <a:chOff x="-1" y="0"/>
            <a:chExt cx="9893431" cy="436397"/>
          </a:xfrm>
        </p:grpSpPr>
        <p:grpSp>
          <p:nvGrpSpPr>
            <p:cNvPr id="236" name="Google Shape;236;p49"/>
            <p:cNvGrpSpPr/>
            <p:nvPr/>
          </p:nvGrpSpPr>
          <p:grpSpPr>
            <a:xfrm>
              <a:off x="562255" y="0"/>
              <a:ext cx="9331175" cy="436397"/>
              <a:chOff x="0" y="0"/>
              <a:chExt cx="9331174" cy="436396"/>
            </a:xfrm>
          </p:grpSpPr>
          <p:sp>
            <p:nvSpPr>
              <p:cNvPr id="237" name="Google Shape;237;p49"/>
              <p:cNvSpPr/>
              <p:nvPr/>
            </p:nvSpPr>
            <p:spPr>
              <a:xfrm>
                <a:off x="0" y="68972"/>
                <a:ext cx="9167816" cy="298453"/>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Helvetica Neue Light"/>
                  <a:buNone/>
                </a:pPr>
                <a:endParaRPr sz="1800" b="0" i="0" u="none" strike="noStrike" cap="none">
                  <a:solidFill>
                    <a:srgbClr val="000000"/>
                  </a:solidFill>
                  <a:latin typeface="Helvetica Neue"/>
                  <a:ea typeface="Helvetica Neue"/>
                  <a:cs typeface="Helvetica Neue"/>
                  <a:sym typeface="Helvetica Neue"/>
                </a:endParaRPr>
              </a:p>
            </p:txBody>
          </p:sp>
          <p:sp>
            <p:nvSpPr>
              <p:cNvPr id="238" name="Google Shape;238;p49"/>
              <p:cNvSpPr txBox="1"/>
              <p:nvPr/>
            </p:nvSpPr>
            <p:spPr>
              <a:xfrm>
                <a:off x="7515886" y="0"/>
                <a:ext cx="1815288" cy="436396"/>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DigitalBricks</a:t>
                </a:r>
                <a:endParaRPr/>
              </a:p>
            </p:txBody>
          </p:sp>
          <p:pic>
            <p:nvPicPr>
              <p:cNvPr id="239" name="Google Shape;239;p49" descr="Header.png"/>
              <p:cNvPicPr preferRelativeResize="0"/>
              <p:nvPr/>
            </p:nvPicPr>
            <p:blipFill rotWithShape="1">
              <a:blip r:embed="rId2">
                <a:alphaModFix/>
              </a:blip>
              <a:srcRect l="28145" t="17499" r="28145" b="46202"/>
              <a:stretch/>
            </p:blipFill>
            <p:spPr>
              <a:xfrm>
                <a:off x="7538435" y="92660"/>
                <a:ext cx="296735" cy="184289"/>
              </a:xfrm>
              <a:prstGeom prst="rect">
                <a:avLst/>
              </a:prstGeom>
              <a:noFill/>
              <a:ln>
                <a:noFill/>
              </a:ln>
            </p:spPr>
          </p:pic>
        </p:grpSp>
        <p:sp>
          <p:nvSpPr>
            <p:cNvPr id="240" name="Google Shape;240;p49"/>
            <p:cNvSpPr txBox="1"/>
            <p:nvPr/>
          </p:nvSpPr>
          <p:spPr>
            <a:xfrm>
              <a:off x="-1" y="21348"/>
              <a:ext cx="6425985" cy="393701"/>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1900"/>
                <a:buFont typeface="Helvetica Neue Light"/>
                <a:buNone/>
              </a:pPr>
              <a:r>
                <a:rPr lang="en-US" sz="19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grpSp>
      <p:sp>
        <p:nvSpPr>
          <p:cNvPr id="241" name="Google Shape;241;p49"/>
          <p:cNvSpPr txBox="1">
            <a:spLocks noGrp="1"/>
          </p:cNvSpPr>
          <p:nvPr>
            <p:ph type="title"/>
          </p:nvPr>
        </p:nvSpPr>
        <p:spPr>
          <a:xfrm>
            <a:off x="457200" y="69850"/>
            <a:ext cx="8229600" cy="1130300"/>
          </a:xfrm>
          <a:prstGeom prst="rect">
            <a:avLst/>
          </a:prstGeom>
          <a:noFill/>
          <a:ln>
            <a:noFill/>
          </a:ln>
        </p:spPr>
        <p:txBody>
          <a:bodyPr spcFirstLastPara="1" wrap="square" lIns="40800" tIns="40800" rIns="40800" bIns="40800" anchor="ctr" anchorCtr="0">
            <a:normAutofit/>
          </a:bodyPr>
          <a:lstStyle>
            <a:lvl1pPr lvl="0" algn="l">
              <a:lnSpc>
                <a:spcPct val="100000"/>
              </a:lnSpc>
              <a:spcBef>
                <a:spcPts val="0"/>
              </a:spcBef>
              <a:spcAft>
                <a:spcPts val="0"/>
              </a:spcAft>
              <a:buClr>
                <a:srgbClr val="000000"/>
              </a:buClr>
              <a:buSzPts val="3600"/>
              <a:buFont typeface="Calibri"/>
              <a:buNone/>
              <a:defRPr sz="36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42" name="Google Shape;242;p49"/>
          <p:cNvSpPr txBox="1">
            <a:spLocks noGrp="1"/>
          </p:cNvSpPr>
          <p:nvPr>
            <p:ph type="body" idx="1"/>
          </p:nvPr>
        </p:nvSpPr>
        <p:spPr>
          <a:xfrm>
            <a:off x="457200" y="1200150"/>
            <a:ext cx="8229600" cy="3943350"/>
          </a:xfrm>
          <a:prstGeom prst="rect">
            <a:avLst/>
          </a:prstGeom>
          <a:noFill/>
          <a:ln>
            <a:noFill/>
          </a:ln>
        </p:spPr>
        <p:txBody>
          <a:bodyPr spcFirstLastPara="1" wrap="square" lIns="37050" tIns="37050" rIns="37050" bIns="37050" anchor="t" anchorCtr="0">
            <a:normAutofit/>
          </a:bodyPr>
          <a:lstStyle>
            <a:lvl1pPr marL="457200" lvl="0" indent="-228600" algn="l">
              <a:lnSpc>
                <a:spcPct val="100000"/>
              </a:lnSpc>
              <a:spcBef>
                <a:spcPts val="0"/>
              </a:spcBef>
              <a:spcAft>
                <a:spcPts val="0"/>
              </a:spcAft>
              <a:buClr>
                <a:srgbClr val="000000"/>
              </a:buClr>
              <a:buSzPts val="2600"/>
              <a:buFont typeface="Cambria"/>
              <a:buNone/>
              <a:defRPr sz="2600">
                <a:latin typeface="Cambria"/>
                <a:ea typeface="Cambria"/>
                <a:cs typeface="Cambria"/>
                <a:sym typeface="Cambria"/>
              </a:defRPr>
            </a:lvl1pPr>
            <a:lvl2pPr marL="914400" lvl="1"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2pPr>
            <a:lvl3pPr marL="1371600" lvl="2"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3pPr>
            <a:lvl4pPr marL="1828800" lvl="3"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4pPr>
            <a:lvl5pPr marL="2286000" lvl="4"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243" name="Google Shape;243;p49"/>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sp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Default">
  <p:cSld name="Default 25">
    <p:spTree>
      <p:nvGrpSpPr>
        <p:cNvPr id="1" name="Shape 244"/>
        <p:cNvGrpSpPr/>
        <p:nvPr/>
      </p:nvGrpSpPr>
      <p:grpSpPr>
        <a:xfrm>
          <a:off x="0" y="0"/>
          <a:ext cx="0" cy="0"/>
          <a:chOff x="0" y="0"/>
          <a:chExt cx="0" cy="0"/>
        </a:xfrm>
      </p:grpSpPr>
      <p:grpSp>
        <p:nvGrpSpPr>
          <p:cNvPr id="245" name="Google Shape;245;p50"/>
          <p:cNvGrpSpPr/>
          <p:nvPr/>
        </p:nvGrpSpPr>
        <p:grpSpPr>
          <a:xfrm>
            <a:off x="-573371" y="4788777"/>
            <a:ext cx="9893433" cy="436398"/>
            <a:chOff x="-1" y="0"/>
            <a:chExt cx="9893431" cy="436397"/>
          </a:xfrm>
        </p:grpSpPr>
        <p:grpSp>
          <p:nvGrpSpPr>
            <p:cNvPr id="246" name="Google Shape;246;p50"/>
            <p:cNvGrpSpPr/>
            <p:nvPr/>
          </p:nvGrpSpPr>
          <p:grpSpPr>
            <a:xfrm>
              <a:off x="562255" y="0"/>
              <a:ext cx="9331175" cy="436397"/>
              <a:chOff x="0" y="0"/>
              <a:chExt cx="9331174" cy="436396"/>
            </a:xfrm>
          </p:grpSpPr>
          <p:sp>
            <p:nvSpPr>
              <p:cNvPr id="247" name="Google Shape;247;p50"/>
              <p:cNvSpPr/>
              <p:nvPr/>
            </p:nvSpPr>
            <p:spPr>
              <a:xfrm>
                <a:off x="0" y="68972"/>
                <a:ext cx="9167816" cy="298453"/>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Helvetica Neue Light"/>
                  <a:buNone/>
                </a:pPr>
                <a:endParaRPr sz="1800" b="0" i="0" u="none" strike="noStrike" cap="none">
                  <a:solidFill>
                    <a:srgbClr val="000000"/>
                  </a:solidFill>
                  <a:latin typeface="Helvetica Neue"/>
                  <a:ea typeface="Helvetica Neue"/>
                  <a:cs typeface="Helvetica Neue"/>
                  <a:sym typeface="Helvetica Neue"/>
                </a:endParaRPr>
              </a:p>
            </p:txBody>
          </p:sp>
          <p:sp>
            <p:nvSpPr>
              <p:cNvPr id="248" name="Google Shape;248;p50"/>
              <p:cNvSpPr txBox="1"/>
              <p:nvPr/>
            </p:nvSpPr>
            <p:spPr>
              <a:xfrm>
                <a:off x="7515886" y="0"/>
                <a:ext cx="1815288" cy="436396"/>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DigitalBricks</a:t>
                </a:r>
                <a:endParaRPr/>
              </a:p>
            </p:txBody>
          </p:sp>
          <p:pic>
            <p:nvPicPr>
              <p:cNvPr id="249" name="Google Shape;249;p50" descr="Header.png"/>
              <p:cNvPicPr preferRelativeResize="0"/>
              <p:nvPr/>
            </p:nvPicPr>
            <p:blipFill rotWithShape="1">
              <a:blip r:embed="rId2">
                <a:alphaModFix/>
              </a:blip>
              <a:srcRect l="28145" t="17499" r="28145" b="46202"/>
              <a:stretch/>
            </p:blipFill>
            <p:spPr>
              <a:xfrm>
                <a:off x="7538435" y="92660"/>
                <a:ext cx="296735" cy="184289"/>
              </a:xfrm>
              <a:prstGeom prst="rect">
                <a:avLst/>
              </a:prstGeom>
              <a:noFill/>
              <a:ln>
                <a:noFill/>
              </a:ln>
            </p:spPr>
          </p:pic>
        </p:grpSp>
        <p:sp>
          <p:nvSpPr>
            <p:cNvPr id="250" name="Google Shape;250;p50"/>
            <p:cNvSpPr txBox="1"/>
            <p:nvPr/>
          </p:nvSpPr>
          <p:spPr>
            <a:xfrm>
              <a:off x="-1" y="21348"/>
              <a:ext cx="6425985" cy="393701"/>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1900"/>
                <a:buFont typeface="Helvetica Neue Light"/>
                <a:buNone/>
              </a:pPr>
              <a:r>
                <a:rPr lang="en-US" sz="19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grpSp>
      <p:sp>
        <p:nvSpPr>
          <p:cNvPr id="251" name="Google Shape;251;p50"/>
          <p:cNvSpPr txBox="1">
            <a:spLocks noGrp="1"/>
          </p:cNvSpPr>
          <p:nvPr>
            <p:ph type="title"/>
          </p:nvPr>
        </p:nvSpPr>
        <p:spPr>
          <a:xfrm>
            <a:off x="457200" y="69850"/>
            <a:ext cx="8229600" cy="1130300"/>
          </a:xfrm>
          <a:prstGeom prst="rect">
            <a:avLst/>
          </a:prstGeom>
          <a:noFill/>
          <a:ln>
            <a:noFill/>
          </a:ln>
        </p:spPr>
        <p:txBody>
          <a:bodyPr spcFirstLastPara="1" wrap="square" lIns="40800" tIns="40800" rIns="40800" bIns="40800" anchor="ctr" anchorCtr="0">
            <a:normAutofit/>
          </a:bodyPr>
          <a:lstStyle>
            <a:lvl1pPr lvl="0" algn="l">
              <a:lnSpc>
                <a:spcPct val="100000"/>
              </a:lnSpc>
              <a:spcBef>
                <a:spcPts val="0"/>
              </a:spcBef>
              <a:spcAft>
                <a:spcPts val="0"/>
              </a:spcAft>
              <a:buClr>
                <a:srgbClr val="000000"/>
              </a:buClr>
              <a:buSzPts val="3600"/>
              <a:buFont typeface="Calibri"/>
              <a:buNone/>
              <a:defRPr sz="36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52" name="Google Shape;252;p50"/>
          <p:cNvSpPr txBox="1">
            <a:spLocks noGrp="1"/>
          </p:cNvSpPr>
          <p:nvPr>
            <p:ph type="body" idx="1"/>
          </p:nvPr>
        </p:nvSpPr>
        <p:spPr>
          <a:xfrm>
            <a:off x="457200" y="1200150"/>
            <a:ext cx="8229600" cy="3943350"/>
          </a:xfrm>
          <a:prstGeom prst="rect">
            <a:avLst/>
          </a:prstGeom>
          <a:noFill/>
          <a:ln>
            <a:noFill/>
          </a:ln>
        </p:spPr>
        <p:txBody>
          <a:bodyPr spcFirstLastPara="1" wrap="square" lIns="37050" tIns="37050" rIns="37050" bIns="37050" anchor="t" anchorCtr="0">
            <a:normAutofit/>
          </a:bodyPr>
          <a:lstStyle>
            <a:lvl1pPr marL="457200" lvl="0" indent="-228600" algn="l">
              <a:lnSpc>
                <a:spcPct val="100000"/>
              </a:lnSpc>
              <a:spcBef>
                <a:spcPts val="0"/>
              </a:spcBef>
              <a:spcAft>
                <a:spcPts val="0"/>
              </a:spcAft>
              <a:buClr>
                <a:srgbClr val="000000"/>
              </a:buClr>
              <a:buSzPts val="2600"/>
              <a:buFont typeface="Cambria"/>
              <a:buNone/>
              <a:defRPr sz="2600">
                <a:latin typeface="Cambria"/>
                <a:ea typeface="Cambria"/>
                <a:cs typeface="Cambria"/>
                <a:sym typeface="Cambria"/>
              </a:defRPr>
            </a:lvl1pPr>
            <a:lvl2pPr marL="914400" lvl="1"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2pPr>
            <a:lvl3pPr marL="1371600" lvl="2"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3pPr>
            <a:lvl4pPr marL="1828800" lvl="3"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4pPr>
            <a:lvl5pPr marL="2286000" lvl="4"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253" name="Google Shape;253;p50"/>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sp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Default">
  <p:cSld name="Default 26">
    <p:spTree>
      <p:nvGrpSpPr>
        <p:cNvPr id="1" name="Shape 254"/>
        <p:cNvGrpSpPr/>
        <p:nvPr/>
      </p:nvGrpSpPr>
      <p:grpSpPr>
        <a:xfrm>
          <a:off x="0" y="0"/>
          <a:ext cx="0" cy="0"/>
          <a:chOff x="0" y="0"/>
          <a:chExt cx="0" cy="0"/>
        </a:xfrm>
      </p:grpSpPr>
      <p:grpSp>
        <p:nvGrpSpPr>
          <p:cNvPr id="255" name="Google Shape;255;p51"/>
          <p:cNvGrpSpPr/>
          <p:nvPr/>
        </p:nvGrpSpPr>
        <p:grpSpPr>
          <a:xfrm>
            <a:off x="-573371" y="4788777"/>
            <a:ext cx="9893433" cy="436398"/>
            <a:chOff x="-1" y="0"/>
            <a:chExt cx="9893431" cy="436397"/>
          </a:xfrm>
        </p:grpSpPr>
        <p:grpSp>
          <p:nvGrpSpPr>
            <p:cNvPr id="256" name="Google Shape;256;p51"/>
            <p:cNvGrpSpPr/>
            <p:nvPr/>
          </p:nvGrpSpPr>
          <p:grpSpPr>
            <a:xfrm>
              <a:off x="562255" y="0"/>
              <a:ext cx="9331175" cy="436397"/>
              <a:chOff x="0" y="0"/>
              <a:chExt cx="9331174" cy="436396"/>
            </a:xfrm>
          </p:grpSpPr>
          <p:sp>
            <p:nvSpPr>
              <p:cNvPr id="257" name="Google Shape;257;p51"/>
              <p:cNvSpPr/>
              <p:nvPr/>
            </p:nvSpPr>
            <p:spPr>
              <a:xfrm>
                <a:off x="0" y="68972"/>
                <a:ext cx="9167816" cy="298453"/>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Helvetica Neue Light"/>
                  <a:buNone/>
                </a:pPr>
                <a:endParaRPr sz="1800" b="0" i="0" u="none" strike="noStrike" cap="none">
                  <a:solidFill>
                    <a:srgbClr val="000000"/>
                  </a:solidFill>
                  <a:latin typeface="Helvetica Neue"/>
                  <a:ea typeface="Helvetica Neue"/>
                  <a:cs typeface="Helvetica Neue"/>
                  <a:sym typeface="Helvetica Neue"/>
                </a:endParaRPr>
              </a:p>
            </p:txBody>
          </p:sp>
          <p:sp>
            <p:nvSpPr>
              <p:cNvPr id="258" name="Google Shape;258;p51"/>
              <p:cNvSpPr txBox="1"/>
              <p:nvPr/>
            </p:nvSpPr>
            <p:spPr>
              <a:xfrm>
                <a:off x="7515886" y="0"/>
                <a:ext cx="1815288" cy="436396"/>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DigitalBricks</a:t>
                </a:r>
                <a:endParaRPr/>
              </a:p>
            </p:txBody>
          </p:sp>
          <p:pic>
            <p:nvPicPr>
              <p:cNvPr id="259" name="Google Shape;259;p51" descr="Header.png"/>
              <p:cNvPicPr preferRelativeResize="0"/>
              <p:nvPr/>
            </p:nvPicPr>
            <p:blipFill rotWithShape="1">
              <a:blip r:embed="rId2">
                <a:alphaModFix/>
              </a:blip>
              <a:srcRect l="28145" t="17499" r="28145" b="46202"/>
              <a:stretch/>
            </p:blipFill>
            <p:spPr>
              <a:xfrm>
                <a:off x="7538435" y="92660"/>
                <a:ext cx="296735" cy="184289"/>
              </a:xfrm>
              <a:prstGeom prst="rect">
                <a:avLst/>
              </a:prstGeom>
              <a:noFill/>
              <a:ln>
                <a:noFill/>
              </a:ln>
            </p:spPr>
          </p:pic>
        </p:grpSp>
        <p:sp>
          <p:nvSpPr>
            <p:cNvPr id="260" name="Google Shape;260;p51"/>
            <p:cNvSpPr txBox="1"/>
            <p:nvPr/>
          </p:nvSpPr>
          <p:spPr>
            <a:xfrm>
              <a:off x="-1" y="21348"/>
              <a:ext cx="6425985" cy="393701"/>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1900"/>
                <a:buFont typeface="Helvetica Neue Light"/>
                <a:buNone/>
              </a:pPr>
              <a:r>
                <a:rPr lang="en-US" sz="19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grpSp>
      <p:sp>
        <p:nvSpPr>
          <p:cNvPr id="261" name="Google Shape;261;p51"/>
          <p:cNvSpPr txBox="1">
            <a:spLocks noGrp="1"/>
          </p:cNvSpPr>
          <p:nvPr>
            <p:ph type="title"/>
          </p:nvPr>
        </p:nvSpPr>
        <p:spPr>
          <a:xfrm>
            <a:off x="457200" y="69850"/>
            <a:ext cx="8229600" cy="1130300"/>
          </a:xfrm>
          <a:prstGeom prst="rect">
            <a:avLst/>
          </a:prstGeom>
          <a:noFill/>
          <a:ln>
            <a:noFill/>
          </a:ln>
        </p:spPr>
        <p:txBody>
          <a:bodyPr spcFirstLastPara="1" wrap="square" lIns="40800" tIns="40800" rIns="40800" bIns="40800" anchor="ctr" anchorCtr="0">
            <a:normAutofit/>
          </a:bodyPr>
          <a:lstStyle>
            <a:lvl1pPr lvl="0" algn="l">
              <a:lnSpc>
                <a:spcPct val="100000"/>
              </a:lnSpc>
              <a:spcBef>
                <a:spcPts val="0"/>
              </a:spcBef>
              <a:spcAft>
                <a:spcPts val="0"/>
              </a:spcAft>
              <a:buClr>
                <a:srgbClr val="000000"/>
              </a:buClr>
              <a:buSzPts val="3600"/>
              <a:buFont typeface="Calibri"/>
              <a:buNone/>
              <a:defRPr sz="36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62" name="Google Shape;262;p51"/>
          <p:cNvSpPr txBox="1">
            <a:spLocks noGrp="1"/>
          </p:cNvSpPr>
          <p:nvPr>
            <p:ph type="body" idx="1"/>
          </p:nvPr>
        </p:nvSpPr>
        <p:spPr>
          <a:xfrm>
            <a:off x="457200" y="1200150"/>
            <a:ext cx="8229600" cy="3943350"/>
          </a:xfrm>
          <a:prstGeom prst="rect">
            <a:avLst/>
          </a:prstGeom>
          <a:noFill/>
          <a:ln>
            <a:noFill/>
          </a:ln>
        </p:spPr>
        <p:txBody>
          <a:bodyPr spcFirstLastPara="1" wrap="square" lIns="37050" tIns="37050" rIns="37050" bIns="37050" anchor="t" anchorCtr="0">
            <a:normAutofit/>
          </a:bodyPr>
          <a:lstStyle>
            <a:lvl1pPr marL="457200" lvl="0" indent="-228600" algn="l">
              <a:lnSpc>
                <a:spcPct val="100000"/>
              </a:lnSpc>
              <a:spcBef>
                <a:spcPts val="0"/>
              </a:spcBef>
              <a:spcAft>
                <a:spcPts val="0"/>
              </a:spcAft>
              <a:buClr>
                <a:srgbClr val="000000"/>
              </a:buClr>
              <a:buSzPts val="2600"/>
              <a:buFont typeface="Cambria"/>
              <a:buNone/>
              <a:defRPr sz="2600">
                <a:latin typeface="Cambria"/>
                <a:ea typeface="Cambria"/>
                <a:cs typeface="Cambria"/>
                <a:sym typeface="Cambria"/>
              </a:defRPr>
            </a:lvl1pPr>
            <a:lvl2pPr marL="914400" lvl="1"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2pPr>
            <a:lvl3pPr marL="1371600" lvl="2"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3pPr>
            <a:lvl4pPr marL="1828800" lvl="3"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4pPr>
            <a:lvl5pPr marL="2286000" lvl="4"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263" name="Google Shape;263;p51"/>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sp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Default">
  <p:cSld name="Default 27">
    <p:spTree>
      <p:nvGrpSpPr>
        <p:cNvPr id="1" name="Shape 264"/>
        <p:cNvGrpSpPr/>
        <p:nvPr/>
      </p:nvGrpSpPr>
      <p:grpSpPr>
        <a:xfrm>
          <a:off x="0" y="0"/>
          <a:ext cx="0" cy="0"/>
          <a:chOff x="0" y="0"/>
          <a:chExt cx="0" cy="0"/>
        </a:xfrm>
      </p:grpSpPr>
      <p:grpSp>
        <p:nvGrpSpPr>
          <p:cNvPr id="265" name="Google Shape;265;p52"/>
          <p:cNvGrpSpPr/>
          <p:nvPr/>
        </p:nvGrpSpPr>
        <p:grpSpPr>
          <a:xfrm>
            <a:off x="-573371" y="4788777"/>
            <a:ext cx="9893433" cy="436398"/>
            <a:chOff x="-1" y="0"/>
            <a:chExt cx="9893431" cy="436397"/>
          </a:xfrm>
        </p:grpSpPr>
        <p:grpSp>
          <p:nvGrpSpPr>
            <p:cNvPr id="266" name="Google Shape;266;p52"/>
            <p:cNvGrpSpPr/>
            <p:nvPr/>
          </p:nvGrpSpPr>
          <p:grpSpPr>
            <a:xfrm>
              <a:off x="562255" y="0"/>
              <a:ext cx="9331175" cy="436397"/>
              <a:chOff x="0" y="0"/>
              <a:chExt cx="9331174" cy="436396"/>
            </a:xfrm>
          </p:grpSpPr>
          <p:sp>
            <p:nvSpPr>
              <p:cNvPr id="267" name="Google Shape;267;p52"/>
              <p:cNvSpPr/>
              <p:nvPr/>
            </p:nvSpPr>
            <p:spPr>
              <a:xfrm>
                <a:off x="0" y="68972"/>
                <a:ext cx="9167816" cy="298453"/>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Helvetica Neue Light"/>
                  <a:buNone/>
                </a:pPr>
                <a:endParaRPr sz="1800" b="0" i="0" u="none" strike="noStrike" cap="none">
                  <a:solidFill>
                    <a:srgbClr val="000000"/>
                  </a:solidFill>
                  <a:latin typeface="Helvetica Neue"/>
                  <a:ea typeface="Helvetica Neue"/>
                  <a:cs typeface="Helvetica Neue"/>
                  <a:sym typeface="Helvetica Neue"/>
                </a:endParaRPr>
              </a:p>
            </p:txBody>
          </p:sp>
          <p:sp>
            <p:nvSpPr>
              <p:cNvPr id="268" name="Google Shape;268;p52"/>
              <p:cNvSpPr txBox="1"/>
              <p:nvPr/>
            </p:nvSpPr>
            <p:spPr>
              <a:xfrm>
                <a:off x="7515886" y="0"/>
                <a:ext cx="1815288" cy="436396"/>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DigitalBricks</a:t>
                </a:r>
                <a:endParaRPr/>
              </a:p>
            </p:txBody>
          </p:sp>
          <p:pic>
            <p:nvPicPr>
              <p:cNvPr id="269" name="Google Shape;269;p52" descr="Header.png"/>
              <p:cNvPicPr preferRelativeResize="0"/>
              <p:nvPr/>
            </p:nvPicPr>
            <p:blipFill rotWithShape="1">
              <a:blip r:embed="rId2">
                <a:alphaModFix/>
              </a:blip>
              <a:srcRect l="28145" t="17499" r="28145" b="46202"/>
              <a:stretch/>
            </p:blipFill>
            <p:spPr>
              <a:xfrm>
                <a:off x="7538435" y="92660"/>
                <a:ext cx="296735" cy="184289"/>
              </a:xfrm>
              <a:prstGeom prst="rect">
                <a:avLst/>
              </a:prstGeom>
              <a:noFill/>
              <a:ln>
                <a:noFill/>
              </a:ln>
            </p:spPr>
          </p:pic>
        </p:grpSp>
        <p:sp>
          <p:nvSpPr>
            <p:cNvPr id="270" name="Google Shape;270;p52"/>
            <p:cNvSpPr txBox="1"/>
            <p:nvPr/>
          </p:nvSpPr>
          <p:spPr>
            <a:xfrm>
              <a:off x="-1" y="21348"/>
              <a:ext cx="6425985" cy="393701"/>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1900"/>
                <a:buFont typeface="Helvetica Neue Light"/>
                <a:buNone/>
              </a:pPr>
              <a:r>
                <a:rPr lang="en-US" sz="19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grpSp>
      <p:sp>
        <p:nvSpPr>
          <p:cNvPr id="271" name="Google Shape;271;p52"/>
          <p:cNvSpPr txBox="1">
            <a:spLocks noGrp="1"/>
          </p:cNvSpPr>
          <p:nvPr>
            <p:ph type="title"/>
          </p:nvPr>
        </p:nvSpPr>
        <p:spPr>
          <a:xfrm>
            <a:off x="457200" y="69850"/>
            <a:ext cx="8229600" cy="1130300"/>
          </a:xfrm>
          <a:prstGeom prst="rect">
            <a:avLst/>
          </a:prstGeom>
          <a:noFill/>
          <a:ln>
            <a:noFill/>
          </a:ln>
        </p:spPr>
        <p:txBody>
          <a:bodyPr spcFirstLastPara="1" wrap="square" lIns="40800" tIns="40800" rIns="40800" bIns="40800" anchor="ctr" anchorCtr="0">
            <a:normAutofit/>
          </a:bodyPr>
          <a:lstStyle>
            <a:lvl1pPr lvl="0" algn="l">
              <a:lnSpc>
                <a:spcPct val="100000"/>
              </a:lnSpc>
              <a:spcBef>
                <a:spcPts val="0"/>
              </a:spcBef>
              <a:spcAft>
                <a:spcPts val="0"/>
              </a:spcAft>
              <a:buClr>
                <a:srgbClr val="000000"/>
              </a:buClr>
              <a:buSzPts val="3600"/>
              <a:buFont typeface="Calibri"/>
              <a:buNone/>
              <a:defRPr sz="36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72" name="Google Shape;272;p52"/>
          <p:cNvSpPr txBox="1">
            <a:spLocks noGrp="1"/>
          </p:cNvSpPr>
          <p:nvPr>
            <p:ph type="body" idx="1"/>
          </p:nvPr>
        </p:nvSpPr>
        <p:spPr>
          <a:xfrm>
            <a:off x="457200" y="1200150"/>
            <a:ext cx="8229600" cy="3943350"/>
          </a:xfrm>
          <a:prstGeom prst="rect">
            <a:avLst/>
          </a:prstGeom>
          <a:noFill/>
          <a:ln>
            <a:noFill/>
          </a:ln>
        </p:spPr>
        <p:txBody>
          <a:bodyPr spcFirstLastPara="1" wrap="square" lIns="37050" tIns="37050" rIns="37050" bIns="37050" anchor="t" anchorCtr="0">
            <a:normAutofit/>
          </a:bodyPr>
          <a:lstStyle>
            <a:lvl1pPr marL="457200" lvl="0" indent="-228600" algn="l">
              <a:lnSpc>
                <a:spcPct val="100000"/>
              </a:lnSpc>
              <a:spcBef>
                <a:spcPts val="0"/>
              </a:spcBef>
              <a:spcAft>
                <a:spcPts val="0"/>
              </a:spcAft>
              <a:buClr>
                <a:srgbClr val="000000"/>
              </a:buClr>
              <a:buSzPts val="2600"/>
              <a:buFont typeface="Cambria"/>
              <a:buNone/>
              <a:defRPr sz="2600">
                <a:latin typeface="Cambria"/>
                <a:ea typeface="Cambria"/>
                <a:cs typeface="Cambria"/>
                <a:sym typeface="Cambria"/>
              </a:defRPr>
            </a:lvl1pPr>
            <a:lvl2pPr marL="914400" lvl="1"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2pPr>
            <a:lvl3pPr marL="1371600" lvl="2"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3pPr>
            <a:lvl4pPr marL="1828800" lvl="3"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4pPr>
            <a:lvl5pPr marL="2286000" lvl="4"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273" name="Google Shape;273;p52"/>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sp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Default">
  <p:cSld name="Default 28">
    <p:spTree>
      <p:nvGrpSpPr>
        <p:cNvPr id="1" name="Shape 274"/>
        <p:cNvGrpSpPr/>
        <p:nvPr/>
      </p:nvGrpSpPr>
      <p:grpSpPr>
        <a:xfrm>
          <a:off x="0" y="0"/>
          <a:ext cx="0" cy="0"/>
          <a:chOff x="0" y="0"/>
          <a:chExt cx="0" cy="0"/>
        </a:xfrm>
      </p:grpSpPr>
      <p:grpSp>
        <p:nvGrpSpPr>
          <p:cNvPr id="275" name="Google Shape;275;p53"/>
          <p:cNvGrpSpPr/>
          <p:nvPr/>
        </p:nvGrpSpPr>
        <p:grpSpPr>
          <a:xfrm>
            <a:off x="-573371" y="4788777"/>
            <a:ext cx="9893433" cy="436398"/>
            <a:chOff x="-1" y="0"/>
            <a:chExt cx="9893431" cy="436397"/>
          </a:xfrm>
        </p:grpSpPr>
        <p:grpSp>
          <p:nvGrpSpPr>
            <p:cNvPr id="276" name="Google Shape;276;p53"/>
            <p:cNvGrpSpPr/>
            <p:nvPr/>
          </p:nvGrpSpPr>
          <p:grpSpPr>
            <a:xfrm>
              <a:off x="562255" y="0"/>
              <a:ext cx="9331175" cy="436397"/>
              <a:chOff x="0" y="0"/>
              <a:chExt cx="9331174" cy="436396"/>
            </a:xfrm>
          </p:grpSpPr>
          <p:sp>
            <p:nvSpPr>
              <p:cNvPr id="277" name="Google Shape;277;p53"/>
              <p:cNvSpPr/>
              <p:nvPr/>
            </p:nvSpPr>
            <p:spPr>
              <a:xfrm>
                <a:off x="0" y="68972"/>
                <a:ext cx="9167816" cy="298453"/>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Helvetica Neue Light"/>
                  <a:buNone/>
                </a:pPr>
                <a:endParaRPr sz="1800" b="0" i="0" u="none" strike="noStrike" cap="none">
                  <a:solidFill>
                    <a:srgbClr val="000000"/>
                  </a:solidFill>
                  <a:latin typeface="Helvetica Neue"/>
                  <a:ea typeface="Helvetica Neue"/>
                  <a:cs typeface="Helvetica Neue"/>
                  <a:sym typeface="Helvetica Neue"/>
                </a:endParaRPr>
              </a:p>
            </p:txBody>
          </p:sp>
          <p:sp>
            <p:nvSpPr>
              <p:cNvPr id="278" name="Google Shape;278;p53"/>
              <p:cNvSpPr txBox="1"/>
              <p:nvPr/>
            </p:nvSpPr>
            <p:spPr>
              <a:xfrm>
                <a:off x="7515886" y="0"/>
                <a:ext cx="1815288" cy="436396"/>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DigitalBricks</a:t>
                </a:r>
                <a:endParaRPr/>
              </a:p>
            </p:txBody>
          </p:sp>
          <p:pic>
            <p:nvPicPr>
              <p:cNvPr id="279" name="Google Shape;279;p53" descr="Header.png"/>
              <p:cNvPicPr preferRelativeResize="0"/>
              <p:nvPr/>
            </p:nvPicPr>
            <p:blipFill rotWithShape="1">
              <a:blip r:embed="rId2">
                <a:alphaModFix/>
              </a:blip>
              <a:srcRect l="28145" t="17499" r="28145" b="46202"/>
              <a:stretch/>
            </p:blipFill>
            <p:spPr>
              <a:xfrm>
                <a:off x="7538435" y="92660"/>
                <a:ext cx="296735" cy="184289"/>
              </a:xfrm>
              <a:prstGeom prst="rect">
                <a:avLst/>
              </a:prstGeom>
              <a:noFill/>
              <a:ln>
                <a:noFill/>
              </a:ln>
            </p:spPr>
          </p:pic>
        </p:grpSp>
        <p:sp>
          <p:nvSpPr>
            <p:cNvPr id="280" name="Google Shape;280;p53"/>
            <p:cNvSpPr txBox="1"/>
            <p:nvPr/>
          </p:nvSpPr>
          <p:spPr>
            <a:xfrm>
              <a:off x="-1" y="21348"/>
              <a:ext cx="6425985" cy="393701"/>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1900"/>
                <a:buFont typeface="Helvetica Neue Light"/>
                <a:buNone/>
              </a:pPr>
              <a:r>
                <a:rPr lang="en-US" sz="19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grpSp>
      <p:sp>
        <p:nvSpPr>
          <p:cNvPr id="281" name="Google Shape;281;p53"/>
          <p:cNvSpPr txBox="1">
            <a:spLocks noGrp="1"/>
          </p:cNvSpPr>
          <p:nvPr>
            <p:ph type="title"/>
          </p:nvPr>
        </p:nvSpPr>
        <p:spPr>
          <a:xfrm>
            <a:off x="457200" y="69850"/>
            <a:ext cx="8229600" cy="1130300"/>
          </a:xfrm>
          <a:prstGeom prst="rect">
            <a:avLst/>
          </a:prstGeom>
          <a:noFill/>
          <a:ln>
            <a:noFill/>
          </a:ln>
        </p:spPr>
        <p:txBody>
          <a:bodyPr spcFirstLastPara="1" wrap="square" lIns="40800" tIns="40800" rIns="40800" bIns="40800" anchor="ctr" anchorCtr="0">
            <a:normAutofit/>
          </a:bodyPr>
          <a:lstStyle>
            <a:lvl1pPr lvl="0" algn="l">
              <a:lnSpc>
                <a:spcPct val="100000"/>
              </a:lnSpc>
              <a:spcBef>
                <a:spcPts val="0"/>
              </a:spcBef>
              <a:spcAft>
                <a:spcPts val="0"/>
              </a:spcAft>
              <a:buClr>
                <a:srgbClr val="000000"/>
              </a:buClr>
              <a:buSzPts val="3600"/>
              <a:buFont typeface="Calibri"/>
              <a:buNone/>
              <a:defRPr sz="36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82" name="Google Shape;282;p53"/>
          <p:cNvSpPr txBox="1">
            <a:spLocks noGrp="1"/>
          </p:cNvSpPr>
          <p:nvPr>
            <p:ph type="body" idx="1"/>
          </p:nvPr>
        </p:nvSpPr>
        <p:spPr>
          <a:xfrm>
            <a:off x="457200" y="1200150"/>
            <a:ext cx="8229600" cy="3943350"/>
          </a:xfrm>
          <a:prstGeom prst="rect">
            <a:avLst/>
          </a:prstGeom>
          <a:noFill/>
          <a:ln>
            <a:noFill/>
          </a:ln>
        </p:spPr>
        <p:txBody>
          <a:bodyPr spcFirstLastPara="1" wrap="square" lIns="37050" tIns="37050" rIns="37050" bIns="37050" anchor="t" anchorCtr="0">
            <a:normAutofit/>
          </a:bodyPr>
          <a:lstStyle>
            <a:lvl1pPr marL="457200" lvl="0" indent="-228600" algn="l">
              <a:lnSpc>
                <a:spcPct val="100000"/>
              </a:lnSpc>
              <a:spcBef>
                <a:spcPts val="0"/>
              </a:spcBef>
              <a:spcAft>
                <a:spcPts val="0"/>
              </a:spcAft>
              <a:buClr>
                <a:srgbClr val="000000"/>
              </a:buClr>
              <a:buSzPts val="2600"/>
              <a:buFont typeface="Cambria"/>
              <a:buNone/>
              <a:defRPr sz="2600">
                <a:latin typeface="Cambria"/>
                <a:ea typeface="Cambria"/>
                <a:cs typeface="Cambria"/>
                <a:sym typeface="Cambria"/>
              </a:defRPr>
            </a:lvl1pPr>
            <a:lvl2pPr marL="914400" lvl="1"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2pPr>
            <a:lvl3pPr marL="1371600" lvl="2"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3pPr>
            <a:lvl4pPr marL="1828800" lvl="3"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4pPr>
            <a:lvl5pPr marL="2286000" lvl="4"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283" name="Google Shape;283;p53"/>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sp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Default">
  <p:cSld name="Default 2">
    <p:spTree>
      <p:nvGrpSpPr>
        <p:cNvPr id="1" name="Shape 25"/>
        <p:cNvGrpSpPr/>
        <p:nvPr/>
      </p:nvGrpSpPr>
      <p:grpSpPr>
        <a:xfrm>
          <a:off x="0" y="0"/>
          <a:ext cx="0" cy="0"/>
          <a:chOff x="0" y="0"/>
          <a:chExt cx="0" cy="0"/>
        </a:xfrm>
      </p:grpSpPr>
      <p:pic>
        <p:nvPicPr>
          <p:cNvPr id="26" name="Google Shape;26;p27" descr="image1.png"/>
          <p:cNvPicPr preferRelativeResize="0"/>
          <p:nvPr/>
        </p:nvPicPr>
        <p:blipFill rotWithShape="1">
          <a:blip r:embed="rId2">
            <a:alphaModFix/>
          </a:blip>
          <a:srcRect/>
          <a:stretch/>
        </p:blipFill>
        <p:spPr>
          <a:xfrm>
            <a:off x="-7939" y="4759325"/>
            <a:ext cx="6845302" cy="395289"/>
          </a:xfrm>
          <a:prstGeom prst="rect">
            <a:avLst/>
          </a:prstGeom>
          <a:noFill/>
          <a:ln>
            <a:noFill/>
          </a:ln>
        </p:spPr>
      </p:pic>
      <p:pic>
        <p:nvPicPr>
          <p:cNvPr id="27" name="Google Shape;27;p27" descr="image2.png"/>
          <p:cNvPicPr preferRelativeResize="0"/>
          <p:nvPr/>
        </p:nvPicPr>
        <p:blipFill rotWithShape="1">
          <a:blip r:embed="rId3">
            <a:alphaModFix/>
          </a:blip>
          <a:srcRect/>
          <a:stretch/>
        </p:blipFill>
        <p:spPr>
          <a:xfrm>
            <a:off x="6589711" y="4759325"/>
            <a:ext cx="2565402" cy="395289"/>
          </a:xfrm>
          <a:prstGeom prst="rect">
            <a:avLst/>
          </a:prstGeom>
          <a:noFill/>
          <a:ln>
            <a:noFill/>
          </a:ln>
        </p:spPr>
      </p:pic>
      <p:grpSp>
        <p:nvGrpSpPr>
          <p:cNvPr id="28" name="Google Shape;28;p27"/>
          <p:cNvGrpSpPr/>
          <p:nvPr/>
        </p:nvGrpSpPr>
        <p:grpSpPr>
          <a:xfrm>
            <a:off x="6010271" y="4759323"/>
            <a:ext cx="1385895" cy="400054"/>
            <a:chOff x="-2" y="-1"/>
            <a:chExt cx="1385894" cy="400053"/>
          </a:xfrm>
        </p:grpSpPr>
        <p:sp>
          <p:nvSpPr>
            <p:cNvPr id="29" name="Google Shape;29;p27"/>
            <p:cNvSpPr/>
            <p:nvPr/>
          </p:nvSpPr>
          <p:spPr>
            <a:xfrm>
              <a:off x="-2" y="-1"/>
              <a:ext cx="1385894" cy="400053"/>
            </a:xfrm>
            <a:prstGeom prst="rect">
              <a:avLst/>
            </a:prstGeom>
            <a:solidFill>
              <a:srgbClr val="0000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Helvetica Neue"/>
                <a:ea typeface="Helvetica Neue"/>
                <a:cs typeface="Helvetica Neue"/>
                <a:sym typeface="Helvetica Neue"/>
              </a:endParaRPr>
            </a:p>
          </p:txBody>
        </p:sp>
        <p:pic>
          <p:nvPicPr>
            <p:cNvPr id="30" name="Google Shape;30;p27" descr="image3.jpeg"/>
            <p:cNvPicPr preferRelativeResize="0"/>
            <p:nvPr/>
          </p:nvPicPr>
          <p:blipFill rotWithShape="1">
            <a:blip r:embed="rId4">
              <a:alphaModFix/>
            </a:blip>
            <a:srcRect r="7169"/>
            <a:stretch/>
          </p:blipFill>
          <p:spPr>
            <a:xfrm>
              <a:off x="68496" y="997"/>
              <a:ext cx="1239170" cy="390670"/>
            </a:xfrm>
            <a:prstGeom prst="rect">
              <a:avLst/>
            </a:prstGeom>
            <a:noFill/>
            <a:ln>
              <a:noFill/>
            </a:ln>
          </p:spPr>
        </p:pic>
      </p:grpSp>
      <p:sp>
        <p:nvSpPr>
          <p:cNvPr id="31" name="Google Shape;31;p27"/>
          <p:cNvSpPr txBox="1"/>
          <p:nvPr/>
        </p:nvSpPr>
        <p:spPr>
          <a:xfrm>
            <a:off x="52285" y="4857748"/>
            <a:ext cx="4538763" cy="267701"/>
          </a:xfrm>
          <a:prstGeom prst="rect">
            <a:avLst/>
          </a:prstGeom>
          <a:noFill/>
          <a:ln>
            <a:noFill/>
          </a:ln>
        </p:spPr>
        <p:txBody>
          <a:bodyPr spcFirstLastPara="1" wrap="square" lIns="40800" tIns="40800" rIns="40800" bIns="40800" anchor="t" anchorCtr="0">
            <a:spAutoFit/>
          </a:bodyPr>
          <a:lstStyle/>
          <a:p>
            <a:pPr marL="0" marR="0" lvl="0" indent="0" algn="r" rtl="0">
              <a:lnSpc>
                <a:spcPct val="100000"/>
              </a:lnSpc>
              <a:spcBef>
                <a:spcPts val="0"/>
              </a:spcBef>
              <a:spcAft>
                <a:spcPts val="0"/>
              </a:spcAft>
              <a:buClr>
                <a:srgbClr val="000000"/>
              </a:buClr>
              <a:buSzPts val="1200"/>
              <a:buFont typeface="Helvetica Neue"/>
              <a:buNone/>
            </a:pPr>
            <a:r>
              <a:rPr lang="en-US" sz="1200" b="1" i="0" u="none" strike="noStrike" cap="none">
                <a:solidFill>
                  <a:srgbClr val="000000"/>
                </a:solidFill>
                <a:latin typeface="Helvetica Neue"/>
                <a:ea typeface="Helvetica Neue"/>
                <a:cs typeface="Helvetica Neue"/>
                <a:sym typeface="Helvetica Neue"/>
              </a:rPr>
              <a:t>Proprietary and confidential information of Yottolabs Pvt Ltd. </a:t>
            </a:r>
            <a:endParaRPr/>
          </a:p>
        </p:txBody>
      </p:sp>
      <p:sp>
        <p:nvSpPr>
          <p:cNvPr id="32" name="Google Shape;32;p27"/>
          <p:cNvSpPr txBox="1">
            <a:spLocks noGrp="1"/>
          </p:cNvSpPr>
          <p:nvPr>
            <p:ph type="title"/>
          </p:nvPr>
        </p:nvSpPr>
        <p:spPr>
          <a:xfrm>
            <a:off x="457200" y="69850"/>
            <a:ext cx="8229600" cy="1130300"/>
          </a:xfrm>
          <a:prstGeom prst="rect">
            <a:avLst/>
          </a:prstGeom>
          <a:noFill/>
          <a:ln>
            <a:noFill/>
          </a:ln>
        </p:spPr>
        <p:txBody>
          <a:bodyPr spcFirstLastPara="1" wrap="square" lIns="40800" tIns="40800" rIns="40800" bIns="40800" anchor="ctr" anchorCtr="0">
            <a:normAutofit/>
          </a:bodyPr>
          <a:lstStyle>
            <a:lvl1pPr lvl="0" algn="l">
              <a:lnSpc>
                <a:spcPct val="100000"/>
              </a:lnSpc>
              <a:spcBef>
                <a:spcPts val="0"/>
              </a:spcBef>
              <a:spcAft>
                <a:spcPts val="0"/>
              </a:spcAft>
              <a:buClr>
                <a:srgbClr val="000000"/>
              </a:buClr>
              <a:buSzPts val="3600"/>
              <a:buFont typeface="Calibri"/>
              <a:buNone/>
              <a:defRPr sz="36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3" name="Google Shape;33;p27"/>
          <p:cNvSpPr txBox="1">
            <a:spLocks noGrp="1"/>
          </p:cNvSpPr>
          <p:nvPr>
            <p:ph type="body" idx="1"/>
          </p:nvPr>
        </p:nvSpPr>
        <p:spPr>
          <a:xfrm>
            <a:off x="457200" y="1200150"/>
            <a:ext cx="8229600" cy="3943350"/>
          </a:xfrm>
          <a:prstGeom prst="rect">
            <a:avLst/>
          </a:prstGeom>
          <a:noFill/>
          <a:ln>
            <a:noFill/>
          </a:ln>
        </p:spPr>
        <p:txBody>
          <a:bodyPr spcFirstLastPara="1" wrap="square" lIns="37050" tIns="37050" rIns="37050" bIns="37050" anchor="t" anchorCtr="0">
            <a:normAutofit/>
          </a:bodyPr>
          <a:lstStyle>
            <a:lvl1pPr marL="457200" lvl="0" indent="-228600" algn="l">
              <a:lnSpc>
                <a:spcPct val="100000"/>
              </a:lnSpc>
              <a:spcBef>
                <a:spcPts val="0"/>
              </a:spcBef>
              <a:spcAft>
                <a:spcPts val="0"/>
              </a:spcAft>
              <a:buClr>
                <a:srgbClr val="000000"/>
              </a:buClr>
              <a:buSzPts val="2600"/>
              <a:buFont typeface="Cambria"/>
              <a:buNone/>
              <a:defRPr sz="2600">
                <a:latin typeface="Cambria"/>
                <a:ea typeface="Cambria"/>
                <a:cs typeface="Cambria"/>
                <a:sym typeface="Cambria"/>
              </a:defRPr>
            </a:lvl1pPr>
            <a:lvl2pPr marL="914400" lvl="1"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2pPr>
            <a:lvl3pPr marL="1371600" lvl="2"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3pPr>
            <a:lvl4pPr marL="1828800" lvl="3"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4pPr>
            <a:lvl5pPr marL="2286000" lvl="4"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34" name="Google Shape;34;p27"/>
          <p:cNvSpPr txBox="1">
            <a:spLocks noGrp="1"/>
          </p:cNvSpPr>
          <p:nvPr>
            <p:ph type="sldNum" idx="12"/>
          </p:nvPr>
        </p:nvSpPr>
        <p:spPr>
          <a:xfrm>
            <a:off x="8660940" y="4757408"/>
            <a:ext cx="406861" cy="399121"/>
          </a:xfrm>
          <a:prstGeom prst="rect">
            <a:avLst/>
          </a:prstGeom>
          <a:noFill/>
          <a:ln>
            <a:noFill/>
          </a:ln>
        </p:spPr>
        <p:txBody>
          <a:bodyPr spcFirstLastPara="1" wrap="square" lIns="40800" tIns="40800" rIns="40800" bIns="40800" anchor="ctr" anchorCtr="0">
            <a:spAutoFit/>
          </a:bodyPr>
          <a:lstStyle>
            <a:lvl1pPr marL="0" lvl="0"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1pPr>
            <a:lvl2pPr marL="0" lvl="1"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2pPr>
            <a:lvl3pPr marL="0" lvl="2"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3pPr>
            <a:lvl4pPr marL="0" lvl="3"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4pPr>
            <a:lvl5pPr marL="0" lvl="4"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5pPr>
            <a:lvl6pPr marL="0" lvl="5"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6pPr>
            <a:lvl7pPr marL="0" lvl="6"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7pPr>
            <a:lvl8pPr marL="0" lvl="7"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8pPr>
            <a:lvl9pPr marL="0" lvl="8"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i="0" u="none" strike="noStrike" cap="non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Default">
  <p:cSld name="Default 29">
    <p:spTree>
      <p:nvGrpSpPr>
        <p:cNvPr id="1" name="Shape 284"/>
        <p:cNvGrpSpPr/>
        <p:nvPr/>
      </p:nvGrpSpPr>
      <p:grpSpPr>
        <a:xfrm>
          <a:off x="0" y="0"/>
          <a:ext cx="0" cy="0"/>
          <a:chOff x="0" y="0"/>
          <a:chExt cx="0" cy="0"/>
        </a:xfrm>
      </p:grpSpPr>
      <p:grpSp>
        <p:nvGrpSpPr>
          <p:cNvPr id="285" name="Google Shape;285;p54"/>
          <p:cNvGrpSpPr/>
          <p:nvPr/>
        </p:nvGrpSpPr>
        <p:grpSpPr>
          <a:xfrm>
            <a:off x="-573371" y="4788777"/>
            <a:ext cx="9893433" cy="436398"/>
            <a:chOff x="-1" y="0"/>
            <a:chExt cx="9893431" cy="436397"/>
          </a:xfrm>
        </p:grpSpPr>
        <p:grpSp>
          <p:nvGrpSpPr>
            <p:cNvPr id="286" name="Google Shape;286;p54"/>
            <p:cNvGrpSpPr/>
            <p:nvPr/>
          </p:nvGrpSpPr>
          <p:grpSpPr>
            <a:xfrm>
              <a:off x="562255" y="0"/>
              <a:ext cx="9331175" cy="436397"/>
              <a:chOff x="0" y="0"/>
              <a:chExt cx="9331174" cy="436396"/>
            </a:xfrm>
          </p:grpSpPr>
          <p:sp>
            <p:nvSpPr>
              <p:cNvPr id="287" name="Google Shape;287;p54"/>
              <p:cNvSpPr/>
              <p:nvPr/>
            </p:nvSpPr>
            <p:spPr>
              <a:xfrm>
                <a:off x="0" y="68972"/>
                <a:ext cx="9167816" cy="298453"/>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Helvetica Neue Light"/>
                  <a:buNone/>
                </a:pPr>
                <a:endParaRPr sz="1800" b="0" i="0" u="none" strike="noStrike" cap="none">
                  <a:solidFill>
                    <a:srgbClr val="000000"/>
                  </a:solidFill>
                  <a:latin typeface="Helvetica Neue"/>
                  <a:ea typeface="Helvetica Neue"/>
                  <a:cs typeface="Helvetica Neue"/>
                  <a:sym typeface="Helvetica Neue"/>
                </a:endParaRPr>
              </a:p>
            </p:txBody>
          </p:sp>
          <p:sp>
            <p:nvSpPr>
              <p:cNvPr id="288" name="Google Shape;288;p54"/>
              <p:cNvSpPr txBox="1"/>
              <p:nvPr/>
            </p:nvSpPr>
            <p:spPr>
              <a:xfrm>
                <a:off x="7515886" y="0"/>
                <a:ext cx="1815288" cy="436396"/>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DigitalBricks</a:t>
                </a:r>
                <a:endParaRPr/>
              </a:p>
            </p:txBody>
          </p:sp>
          <p:pic>
            <p:nvPicPr>
              <p:cNvPr id="289" name="Google Shape;289;p54" descr="Header.png"/>
              <p:cNvPicPr preferRelativeResize="0"/>
              <p:nvPr/>
            </p:nvPicPr>
            <p:blipFill rotWithShape="1">
              <a:blip r:embed="rId2">
                <a:alphaModFix/>
              </a:blip>
              <a:srcRect l="28145" t="17499" r="28145" b="46202"/>
              <a:stretch/>
            </p:blipFill>
            <p:spPr>
              <a:xfrm>
                <a:off x="7538435" y="92660"/>
                <a:ext cx="296735" cy="184289"/>
              </a:xfrm>
              <a:prstGeom prst="rect">
                <a:avLst/>
              </a:prstGeom>
              <a:noFill/>
              <a:ln>
                <a:noFill/>
              </a:ln>
            </p:spPr>
          </p:pic>
        </p:grpSp>
        <p:sp>
          <p:nvSpPr>
            <p:cNvPr id="290" name="Google Shape;290;p54"/>
            <p:cNvSpPr txBox="1"/>
            <p:nvPr/>
          </p:nvSpPr>
          <p:spPr>
            <a:xfrm>
              <a:off x="-1" y="21348"/>
              <a:ext cx="6425985" cy="393701"/>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1900"/>
                <a:buFont typeface="Helvetica Neue Light"/>
                <a:buNone/>
              </a:pPr>
              <a:r>
                <a:rPr lang="en-US" sz="19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grpSp>
      <p:sp>
        <p:nvSpPr>
          <p:cNvPr id="291" name="Google Shape;291;p54"/>
          <p:cNvSpPr txBox="1">
            <a:spLocks noGrp="1"/>
          </p:cNvSpPr>
          <p:nvPr>
            <p:ph type="title"/>
          </p:nvPr>
        </p:nvSpPr>
        <p:spPr>
          <a:xfrm>
            <a:off x="457200" y="69850"/>
            <a:ext cx="8229600" cy="1130300"/>
          </a:xfrm>
          <a:prstGeom prst="rect">
            <a:avLst/>
          </a:prstGeom>
          <a:noFill/>
          <a:ln>
            <a:noFill/>
          </a:ln>
        </p:spPr>
        <p:txBody>
          <a:bodyPr spcFirstLastPara="1" wrap="square" lIns="40800" tIns="40800" rIns="40800" bIns="40800" anchor="ctr" anchorCtr="0">
            <a:normAutofit/>
          </a:bodyPr>
          <a:lstStyle>
            <a:lvl1pPr lvl="0" algn="l">
              <a:lnSpc>
                <a:spcPct val="100000"/>
              </a:lnSpc>
              <a:spcBef>
                <a:spcPts val="0"/>
              </a:spcBef>
              <a:spcAft>
                <a:spcPts val="0"/>
              </a:spcAft>
              <a:buClr>
                <a:srgbClr val="000000"/>
              </a:buClr>
              <a:buSzPts val="3600"/>
              <a:buFont typeface="Calibri"/>
              <a:buNone/>
              <a:defRPr sz="36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92" name="Google Shape;292;p54"/>
          <p:cNvSpPr txBox="1">
            <a:spLocks noGrp="1"/>
          </p:cNvSpPr>
          <p:nvPr>
            <p:ph type="body" idx="1"/>
          </p:nvPr>
        </p:nvSpPr>
        <p:spPr>
          <a:xfrm>
            <a:off x="457200" y="1200150"/>
            <a:ext cx="8229600" cy="3943350"/>
          </a:xfrm>
          <a:prstGeom prst="rect">
            <a:avLst/>
          </a:prstGeom>
          <a:noFill/>
          <a:ln>
            <a:noFill/>
          </a:ln>
        </p:spPr>
        <p:txBody>
          <a:bodyPr spcFirstLastPara="1" wrap="square" lIns="37050" tIns="37050" rIns="37050" bIns="37050" anchor="t" anchorCtr="0">
            <a:normAutofit/>
          </a:bodyPr>
          <a:lstStyle>
            <a:lvl1pPr marL="457200" lvl="0" indent="-228600" algn="l">
              <a:lnSpc>
                <a:spcPct val="100000"/>
              </a:lnSpc>
              <a:spcBef>
                <a:spcPts val="0"/>
              </a:spcBef>
              <a:spcAft>
                <a:spcPts val="0"/>
              </a:spcAft>
              <a:buClr>
                <a:srgbClr val="000000"/>
              </a:buClr>
              <a:buSzPts val="2600"/>
              <a:buFont typeface="Cambria"/>
              <a:buNone/>
              <a:defRPr sz="2600">
                <a:latin typeface="Cambria"/>
                <a:ea typeface="Cambria"/>
                <a:cs typeface="Cambria"/>
                <a:sym typeface="Cambria"/>
              </a:defRPr>
            </a:lvl1pPr>
            <a:lvl2pPr marL="914400" lvl="1"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2pPr>
            <a:lvl3pPr marL="1371600" lvl="2"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3pPr>
            <a:lvl4pPr marL="1828800" lvl="3"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4pPr>
            <a:lvl5pPr marL="2286000" lvl="4"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293" name="Google Shape;293;p54"/>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sp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Default">
  <p:cSld name="Default 30">
    <p:spTree>
      <p:nvGrpSpPr>
        <p:cNvPr id="1" name="Shape 294"/>
        <p:cNvGrpSpPr/>
        <p:nvPr/>
      </p:nvGrpSpPr>
      <p:grpSpPr>
        <a:xfrm>
          <a:off x="0" y="0"/>
          <a:ext cx="0" cy="0"/>
          <a:chOff x="0" y="0"/>
          <a:chExt cx="0" cy="0"/>
        </a:xfrm>
      </p:grpSpPr>
      <p:grpSp>
        <p:nvGrpSpPr>
          <p:cNvPr id="295" name="Google Shape;295;p55"/>
          <p:cNvGrpSpPr/>
          <p:nvPr/>
        </p:nvGrpSpPr>
        <p:grpSpPr>
          <a:xfrm>
            <a:off x="-573371" y="4788777"/>
            <a:ext cx="9893433" cy="436398"/>
            <a:chOff x="-1" y="0"/>
            <a:chExt cx="9893431" cy="436397"/>
          </a:xfrm>
        </p:grpSpPr>
        <p:grpSp>
          <p:nvGrpSpPr>
            <p:cNvPr id="296" name="Google Shape;296;p55"/>
            <p:cNvGrpSpPr/>
            <p:nvPr/>
          </p:nvGrpSpPr>
          <p:grpSpPr>
            <a:xfrm>
              <a:off x="562255" y="0"/>
              <a:ext cx="9331175" cy="436397"/>
              <a:chOff x="0" y="0"/>
              <a:chExt cx="9331174" cy="436396"/>
            </a:xfrm>
          </p:grpSpPr>
          <p:sp>
            <p:nvSpPr>
              <p:cNvPr id="297" name="Google Shape;297;p55"/>
              <p:cNvSpPr/>
              <p:nvPr/>
            </p:nvSpPr>
            <p:spPr>
              <a:xfrm>
                <a:off x="0" y="68972"/>
                <a:ext cx="9167816" cy="298453"/>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Helvetica Neue Light"/>
                  <a:buNone/>
                </a:pPr>
                <a:endParaRPr sz="1800" b="0" i="0" u="none" strike="noStrike" cap="none">
                  <a:solidFill>
                    <a:srgbClr val="000000"/>
                  </a:solidFill>
                  <a:latin typeface="Helvetica Neue"/>
                  <a:ea typeface="Helvetica Neue"/>
                  <a:cs typeface="Helvetica Neue"/>
                  <a:sym typeface="Helvetica Neue"/>
                </a:endParaRPr>
              </a:p>
            </p:txBody>
          </p:sp>
          <p:sp>
            <p:nvSpPr>
              <p:cNvPr id="298" name="Google Shape;298;p55"/>
              <p:cNvSpPr txBox="1"/>
              <p:nvPr/>
            </p:nvSpPr>
            <p:spPr>
              <a:xfrm>
                <a:off x="7515886" y="0"/>
                <a:ext cx="1815288" cy="436396"/>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DigitalBricks</a:t>
                </a:r>
                <a:endParaRPr/>
              </a:p>
            </p:txBody>
          </p:sp>
          <p:pic>
            <p:nvPicPr>
              <p:cNvPr id="299" name="Google Shape;299;p55" descr="Header.png"/>
              <p:cNvPicPr preferRelativeResize="0"/>
              <p:nvPr/>
            </p:nvPicPr>
            <p:blipFill rotWithShape="1">
              <a:blip r:embed="rId2">
                <a:alphaModFix/>
              </a:blip>
              <a:srcRect l="28145" t="17499" r="28145" b="46202"/>
              <a:stretch/>
            </p:blipFill>
            <p:spPr>
              <a:xfrm>
                <a:off x="7538435" y="92660"/>
                <a:ext cx="296735" cy="184289"/>
              </a:xfrm>
              <a:prstGeom prst="rect">
                <a:avLst/>
              </a:prstGeom>
              <a:noFill/>
              <a:ln>
                <a:noFill/>
              </a:ln>
            </p:spPr>
          </p:pic>
        </p:grpSp>
        <p:sp>
          <p:nvSpPr>
            <p:cNvPr id="300" name="Google Shape;300;p55"/>
            <p:cNvSpPr txBox="1"/>
            <p:nvPr/>
          </p:nvSpPr>
          <p:spPr>
            <a:xfrm>
              <a:off x="-1" y="21348"/>
              <a:ext cx="6425985" cy="393701"/>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1900"/>
                <a:buFont typeface="Helvetica Neue Light"/>
                <a:buNone/>
              </a:pPr>
              <a:r>
                <a:rPr lang="en-US" sz="19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grpSp>
      <p:sp>
        <p:nvSpPr>
          <p:cNvPr id="301" name="Google Shape;301;p55"/>
          <p:cNvSpPr txBox="1">
            <a:spLocks noGrp="1"/>
          </p:cNvSpPr>
          <p:nvPr>
            <p:ph type="title"/>
          </p:nvPr>
        </p:nvSpPr>
        <p:spPr>
          <a:xfrm>
            <a:off x="457200" y="69850"/>
            <a:ext cx="8229600" cy="1130300"/>
          </a:xfrm>
          <a:prstGeom prst="rect">
            <a:avLst/>
          </a:prstGeom>
          <a:noFill/>
          <a:ln>
            <a:noFill/>
          </a:ln>
        </p:spPr>
        <p:txBody>
          <a:bodyPr spcFirstLastPara="1" wrap="square" lIns="40800" tIns="40800" rIns="40800" bIns="40800" anchor="ctr" anchorCtr="0">
            <a:normAutofit/>
          </a:bodyPr>
          <a:lstStyle>
            <a:lvl1pPr lvl="0" algn="l">
              <a:lnSpc>
                <a:spcPct val="100000"/>
              </a:lnSpc>
              <a:spcBef>
                <a:spcPts val="0"/>
              </a:spcBef>
              <a:spcAft>
                <a:spcPts val="0"/>
              </a:spcAft>
              <a:buClr>
                <a:srgbClr val="000000"/>
              </a:buClr>
              <a:buSzPts val="3600"/>
              <a:buFont typeface="Calibri"/>
              <a:buNone/>
              <a:defRPr sz="36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02" name="Google Shape;302;p55"/>
          <p:cNvSpPr txBox="1">
            <a:spLocks noGrp="1"/>
          </p:cNvSpPr>
          <p:nvPr>
            <p:ph type="body" idx="1"/>
          </p:nvPr>
        </p:nvSpPr>
        <p:spPr>
          <a:xfrm>
            <a:off x="457200" y="1200150"/>
            <a:ext cx="8229600" cy="3943350"/>
          </a:xfrm>
          <a:prstGeom prst="rect">
            <a:avLst/>
          </a:prstGeom>
          <a:noFill/>
          <a:ln>
            <a:noFill/>
          </a:ln>
        </p:spPr>
        <p:txBody>
          <a:bodyPr spcFirstLastPara="1" wrap="square" lIns="37050" tIns="37050" rIns="37050" bIns="37050" anchor="t" anchorCtr="0">
            <a:normAutofit/>
          </a:bodyPr>
          <a:lstStyle>
            <a:lvl1pPr marL="457200" lvl="0" indent="-228600" algn="l">
              <a:lnSpc>
                <a:spcPct val="100000"/>
              </a:lnSpc>
              <a:spcBef>
                <a:spcPts val="0"/>
              </a:spcBef>
              <a:spcAft>
                <a:spcPts val="0"/>
              </a:spcAft>
              <a:buClr>
                <a:srgbClr val="000000"/>
              </a:buClr>
              <a:buSzPts val="2600"/>
              <a:buFont typeface="Cambria"/>
              <a:buNone/>
              <a:defRPr sz="2600">
                <a:latin typeface="Cambria"/>
                <a:ea typeface="Cambria"/>
                <a:cs typeface="Cambria"/>
                <a:sym typeface="Cambria"/>
              </a:defRPr>
            </a:lvl1pPr>
            <a:lvl2pPr marL="914400" lvl="1"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2pPr>
            <a:lvl3pPr marL="1371600" lvl="2"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3pPr>
            <a:lvl4pPr marL="1828800" lvl="3"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4pPr>
            <a:lvl5pPr marL="2286000" lvl="4"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303" name="Google Shape;303;p55"/>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sp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Default">
  <p:cSld name="Default 31">
    <p:spTree>
      <p:nvGrpSpPr>
        <p:cNvPr id="1" name="Shape 304"/>
        <p:cNvGrpSpPr/>
        <p:nvPr/>
      </p:nvGrpSpPr>
      <p:grpSpPr>
        <a:xfrm>
          <a:off x="0" y="0"/>
          <a:ext cx="0" cy="0"/>
          <a:chOff x="0" y="0"/>
          <a:chExt cx="0" cy="0"/>
        </a:xfrm>
      </p:grpSpPr>
      <p:grpSp>
        <p:nvGrpSpPr>
          <p:cNvPr id="305" name="Google Shape;305;p56"/>
          <p:cNvGrpSpPr/>
          <p:nvPr/>
        </p:nvGrpSpPr>
        <p:grpSpPr>
          <a:xfrm>
            <a:off x="-3" y="4610182"/>
            <a:ext cx="9144007" cy="779298"/>
            <a:chOff x="-1" y="0"/>
            <a:chExt cx="9144005" cy="779296"/>
          </a:xfrm>
        </p:grpSpPr>
        <p:sp>
          <p:nvSpPr>
            <p:cNvPr id="306" name="Google Shape;306;p56"/>
            <p:cNvSpPr/>
            <p:nvPr/>
          </p:nvSpPr>
          <p:spPr>
            <a:xfrm>
              <a:off x="-1" y="239629"/>
              <a:ext cx="9144005" cy="300039"/>
            </a:xfrm>
            <a:prstGeom prst="rect">
              <a:avLst/>
            </a:prstGeom>
            <a:solidFill>
              <a:srgbClr val="174F86"/>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Helvetica Neue Light"/>
                <a:buNone/>
              </a:pPr>
              <a:endParaRPr sz="1800" b="0" i="0" u="none" strike="noStrike" cap="none">
                <a:solidFill>
                  <a:srgbClr val="000000"/>
                </a:solidFill>
                <a:latin typeface="Helvetica Neue"/>
                <a:ea typeface="Helvetica Neue"/>
                <a:cs typeface="Helvetica Neue"/>
                <a:sym typeface="Helvetica Neue"/>
              </a:endParaRPr>
            </a:p>
          </p:txBody>
        </p:sp>
        <p:sp>
          <p:nvSpPr>
            <p:cNvPr id="307" name="Google Shape;307;p56"/>
            <p:cNvSpPr txBox="1"/>
            <p:nvPr/>
          </p:nvSpPr>
          <p:spPr>
            <a:xfrm>
              <a:off x="7790564" y="0"/>
              <a:ext cx="1223717" cy="779296"/>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DigitalBricks</a:t>
              </a:r>
              <a:endParaRPr/>
            </a:p>
          </p:txBody>
        </p:sp>
        <p:pic>
          <p:nvPicPr>
            <p:cNvPr id="308" name="Google Shape;308;p56" descr="Header.png"/>
            <p:cNvPicPr preferRelativeResize="0"/>
            <p:nvPr/>
          </p:nvPicPr>
          <p:blipFill rotWithShape="1">
            <a:blip r:embed="rId2">
              <a:alphaModFix/>
            </a:blip>
            <a:srcRect l="28145" t="17500" r="28145" b="46201"/>
            <a:stretch/>
          </p:blipFill>
          <p:spPr>
            <a:xfrm>
              <a:off x="7519428" y="264198"/>
              <a:ext cx="295987" cy="184157"/>
            </a:xfrm>
            <a:prstGeom prst="rect">
              <a:avLst/>
            </a:prstGeom>
            <a:noFill/>
            <a:ln>
              <a:noFill/>
            </a:ln>
          </p:spPr>
        </p:pic>
      </p:grpSp>
      <p:sp>
        <p:nvSpPr>
          <p:cNvPr id="309" name="Google Shape;309;p56"/>
          <p:cNvSpPr txBox="1"/>
          <p:nvPr/>
        </p:nvSpPr>
        <p:spPr>
          <a:xfrm>
            <a:off x="30729" y="4905375"/>
            <a:ext cx="6020251" cy="317034"/>
          </a:xfrm>
          <a:prstGeom prst="rect">
            <a:avLst/>
          </a:prstGeom>
          <a:noFill/>
          <a:ln>
            <a:noFill/>
          </a:ln>
        </p:spPr>
        <p:txBody>
          <a:bodyPr spcFirstLastPara="1" wrap="square" lIns="40800" tIns="40800" rIns="40800" bIns="408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US" sz="1600" b="1" i="0" u="none" strike="noStrike" cap="none">
                <a:solidFill>
                  <a:srgbClr val="000000"/>
                </a:solidFill>
                <a:latin typeface="Helvetica Neue"/>
                <a:ea typeface="Helvetica Neue"/>
                <a:cs typeface="Helvetica Neue"/>
                <a:sym typeface="Helvetica Neue"/>
              </a:rPr>
              <a:t>Proprietary and confidential information of Yottolabs Pvt Ltd. </a:t>
            </a:r>
            <a:endParaRPr/>
          </a:p>
        </p:txBody>
      </p:sp>
      <p:sp>
        <p:nvSpPr>
          <p:cNvPr id="310" name="Google Shape;310;p56"/>
          <p:cNvSpPr txBox="1">
            <a:spLocks noGrp="1"/>
          </p:cNvSpPr>
          <p:nvPr>
            <p:ph type="title"/>
          </p:nvPr>
        </p:nvSpPr>
        <p:spPr>
          <a:xfrm>
            <a:off x="457200" y="69850"/>
            <a:ext cx="8229600" cy="1130300"/>
          </a:xfrm>
          <a:prstGeom prst="rect">
            <a:avLst/>
          </a:prstGeom>
          <a:noFill/>
          <a:ln>
            <a:noFill/>
          </a:ln>
        </p:spPr>
        <p:txBody>
          <a:bodyPr spcFirstLastPara="1" wrap="square" lIns="40800" tIns="40800" rIns="40800" bIns="40800" anchor="ctr" anchorCtr="0">
            <a:normAutofit/>
          </a:bodyPr>
          <a:lstStyle>
            <a:lvl1pPr lvl="0" algn="l">
              <a:lnSpc>
                <a:spcPct val="100000"/>
              </a:lnSpc>
              <a:spcBef>
                <a:spcPts val="0"/>
              </a:spcBef>
              <a:spcAft>
                <a:spcPts val="0"/>
              </a:spcAft>
              <a:buClr>
                <a:srgbClr val="000000"/>
              </a:buClr>
              <a:buSzPts val="3600"/>
              <a:buFont typeface="Calibri"/>
              <a:buNone/>
              <a:defRPr sz="36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11" name="Google Shape;311;p56"/>
          <p:cNvSpPr txBox="1">
            <a:spLocks noGrp="1"/>
          </p:cNvSpPr>
          <p:nvPr>
            <p:ph type="body" idx="1"/>
          </p:nvPr>
        </p:nvSpPr>
        <p:spPr>
          <a:xfrm>
            <a:off x="457200" y="1200150"/>
            <a:ext cx="8229600" cy="3943350"/>
          </a:xfrm>
          <a:prstGeom prst="rect">
            <a:avLst/>
          </a:prstGeom>
          <a:noFill/>
          <a:ln>
            <a:noFill/>
          </a:ln>
        </p:spPr>
        <p:txBody>
          <a:bodyPr spcFirstLastPara="1" wrap="square" lIns="37050" tIns="37050" rIns="37050" bIns="37050" anchor="t" anchorCtr="0">
            <a:normAutofit/>
          </a:bodyPr>
          <a:lstStyle>
            <a:lvl1pPr marL="457200" lvl="0" indent="-228600" algn="l">
              <a:lnSpc>
                <a:spcPct val="100000"/>
              </a:lnSpc>
              <a:spcBef>
                <a:spcPts val="0"/>
              </a:spcBef>
              <a:spcAft>
                <a:spcPts val="0"/>
              </a:spcAft>
              <a:buClr>
                <a:srgbClr val="000000"/>
              </a:buClr>
              <a:buSzPts val="2600"/>
              <a:buFont typeface="Cambria"/>
              <a:buNone/>
              <a:defRPr sz="2600">
                <a:latin typeface="Cambria"/>
                <a:ea typeface="Cambria"/>
                <a:cs typeface="Cambria"/>
                <a:sym typeface="Cambria"/>
              </a:defRPr>
            </a:lvl1pPr>
            <a:lvl2pPr marL="914400" lvl="1"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2pPr>
            <a:lvl3pPr marL="1371600" lvl="2"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3pPr>
            <a:lvl4pPr marL="1828800" lvl="3"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4pPr>
            <a:lvl5pPr marL="2286000" lvl="4"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312" name="Google Shape;312;p56"/>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sp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Default">
  <p:cSld name="Default 32">
    <p:spTree>
      <p:nvGrpSpPr>
        <p:cNvPr id="1" name="Shape 313"/>
        <p:cNvGrpSpPr/>
        <p:nvPr/>
      </p:nvGrpSpPr>
      <p:grpSpPr>
        <a:xfrm>
          <a:off x="0" y="0"/>
          <a:ext cx="0" cy="0"/>
          <a:chOff x="0" y="0"/>
          <a:chExt cx="0" cy="0"/>
        </a:xfrm>
      </p:grpSpPr>
      <p:grpSp>
        <p:nvGrpSpPr>
          <p:cNvPr id="314" name="Google Shape;314;p57"/>
          <p:cNvGrpSpPr/>
          <p:nvPr/>
        </p:nvGrpSpPr>
        <p:grpSpPr>
          <a:xfrm>
            <a:off x="-3" y="4610182"/>
            <a:ext cx="9144007" cy="779298"/>
            <a:chOff x="-1" y="0"/>
            <a:chExt cx="9144005" cy="779296"/>
          </a:xfrm>
        </p:grpSpPr>
        <p:sp>
          <p:nvSpPr>
            <p:cNvPr id="315" name="Google Shape;315;p57"/>
            <p:cNvSpPr/>
            <p:nvPr/>
          </p:nvSpPr>
          <p:spPr>
            <a:xfrm>
              <a:off x="-1" y="239629"/>
              <a:ext cx="9144005" cy="300039"/>
            </a:xfrm>
            <a:prstGeom prst="rect">
              <a:avLst/>
            </a:prstGeom>
            <a:solidFill>
              <a:srgbClr val="174F86"/>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Helvetica Neue Light"/>
                <a:buNone/>
              </a:pPr>
              <a:endParaRPr sz="1800" b="0" i="0" u="none" strike="noStrike" cap="none">
                <a:solidFill>
                  <a:srgbClr val="000000"/>
                </a:solidFill>
                <a:latin typeface="Helvetica Neue"/>
                <a:ea typeface="Helvetica Neue"/>
                <a:cs typeface="Helvetica Neue"/>
                <a:sym typeface="Helvetica Neue"/>
              </a:endParaRPr>
            </a:p>
          </p:txBody>
        </p:sp>
        <p:sp>
          <p:nvSpPr>
            <p:cNvPr id="316" name="Google Shape;316;p57"/>
            <p:cNvSpPr txBox="1"/>
            <p:nvPr/>
          </p:nvSpPr>
          <p:spPr>
            <a:xfrm>
              <a:off x="7790564" y="0"/>
              <a:ext cx="1223717" cy="779296"/>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DigitalBricks</a:t>
              </a:r>
              <a:endParaRPr/>
            </a:p>
          </p:txBody>
        </p:sp>
        <p:pic>
          <p:nvPicPr>
            <p:cNvPr id="317" name="Google Shape;317;p57" descr="Header.png"/>
            <p:cNvPicPr preferRelativeResize="0"/>
            <p:nvPr/>
          </p:nvPicPr>
          <p:blipFill rotWithShape="1">
            <a:blip r:embed="rId2">
              <a:alphaModFix/>
            </a:blip>
            <a:srcRect l="28145" t="17500" r="28145" b="46201"/>
            <a:stretch/>
          </p:blipFill>
          <p:spPr>
            <a:xfrm>
              <a:off x="7519428" y="264198"/>
              <a:ext cx="295987" cy="184157"/>
            </a:xfrm>
            <a:prstGeom prst="rect">
              <a:avLst/>
            </a:prstGeom>
            <a:noFill/>
            <a:ln>
              <a:noFill/>
            </a:ln>
          </p:spPr>
        </p:pic>
      </p:grpSp>
      <p:sp>
        <p:nvSpPr>
          <p:cNvPr id="318" name="Google Shape;318;p57"/>
          <p:cNvSpPr/>
          <p:nvPr/>
        </p:nvSpPr>
        <p:spPr>
          <a:xfrm>
            <a:off x="-7938" y="195261"/>
            <a:ext cx="446088" cy="669928"/>
          </a:xfrm>
          <a:prstGeom prst="rect">
            <a:avLst/>
          </a:prstGeom>
          <a:solidFill>
            <a:srgbClr val="FFFFFF"/>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Helvetica Neue Light"/>
              <a:buNone/>
            </a:pPr>
            <a:endParaRPr sz="1800" b="0" i="0" u="none" strike="noStrike" cap="none">
              <a:solidFill>
                <a:srgbClr val="000000"/>
              </a:solidFill>
              <a:latin typeface="Helvetica Neue"/>
              <a:ea typeface="Helvetica Neue"/>
              <a:cs typeface="Helvetica Neue"/>
              <a:sym typeface="Helvetica Neue"/>
            </a:endParaRPr>
          </a:p>
        </p:txBody>
      </p:sp>
      <p:sp>
        <p:nvSpPr>
          <p:cNvPr id="319" name="Google Shape;319;p57"/>
          <p:cNvSpPr txBox="1"/>
          <p:nvPr/>
        </p:nvSpPr>
        <p:spPr>
          <a:xfrm>
            <a:off x="30729" y="4905375"/>
            <a:ext cx="6020251" cy="317034"/>
          </a:xfrm>
          <a:prstGeom prst="rect">
            <a:avLst/>
          </a:prstGeom>
          <a:noFill/>
          <a:ln>
            <a:noFill/>
          </a:ln>
        </p:spPr>
        <p:txBody>
          <a:bodyPr spcFirstLastPara="1" wrap="square" lIns="40800" tIns="40800" rIns="40800" bIns="408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US" sz="1600" b="1" i="0" u="none" strike="noStrike" cap="none">
                <a:solidFill>
                  <a:srgbClr val="000000"/>
                </a:solidFill>
                <a:latin typeface="Helvetica Neue"/>
                <a:ea typeface="Helvetica Neue"/>
                <a:cs typeface="Helvetica Neue"/>
                <a:sym typeface="Helvetica Neue"/>
              </a:rPr>
              <a:t>Proprietary and confidential information of Yottolabs Pvt Ltd. </a:t>
            </a:r>
            <a:endParaRPr/>
          </a:p>
        </p:txBody>
      </p:sp>
      <p:sp>
        <p:nvSpPr>
          <p:cNvPr id="320" name="Google Shape;320;p57"/>
          <p:cNvSpPr txBox="1">
            <a:spLocks noGrp="1"/>
          </p:cNvSpPr>
          <p:nvPr>
            <p:ph type="title"/>
          </p:nvPr>
        </p:nvSpPr>
        <p:spPr>
          <a:xfrm>
            <a:off x="457200" y="69850"/>
            <a:ext cx="8229600" cy="1130300"/>
          </a:xfrm>
          <a:prstGeom prst="rect">
            <a:avLst/>
          </a:prstGeom>
          <a:noFill/>
          <a:ln>
            <a:noFill/>
          </a:ln>
        </p:spPr>
        <p:txBody>
          <a:bodyPr spcFirstLastPara="1" wrap="square" lIns="40800" tIns="40800" rIns="40800" bIns="40800" anchor="ctr" anchorCtr="0">
            <a:normAutofit/>
          </a:bodyPr>
          <a:lstStyle>
            <a:lvl1pPr lvl="0" algn="l">
              <a:lnSpc>
                <a:spcPct val="100000"/>
              </a:lnSpc>
              <a:spcBef>
                <a:spcPts val="0"/>
              </a:spcBef>
              <a:spcAft>
                <a:spcPts val="0"/>
              </a:spcAft>
              <a:buClr>
                <a:srgbClr val="000000"/>
              </a:buClr>
              <a:buSzPts val="3600"/>
              <a:buFont typeface="Calibri"/>
              <a:buNone/>
              <a:defRPr sz="36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21" name="Google Shape;321;p57"/>
          <p:cNvSpPr txBox="1">
            <a:spLocks noGrp="1"/>
          </p:cNvSpPr>
          <p:nvPr>
            <p:ph type="body" idx="1"/>
          </p:nvPr>
        </p:nvSpPr>
        <p:spPr>
          <a:xfrm>
            <a:off x="457200" y="1200150"/>
            <a:ext cx="8229600" cy="3943350"/>
          </a:xfrm>
          <a:prstGeom prst="rect">
            <a:avLst/>
          </a:prstGeom>
          <a:noFill/>
          <a:ln>
            <a:noFill/>
          </a:ln>
        </p:spPr>
        <p:txBody>
          <a:bodyPr spcFirstLastPara="1" wrap="square" lIns="37050" tIns="37050" rIns="37050" bIns="37050" anchor="t" anchorCtr="0">
            <a:normAutofit/>
          </a:bodyPr>
          <a:lstStyle>
            <a:lvl1pPr marL="457200" lvl="0" indent="-228600" algn="l">
              <a:lnSpc>
                <a:spcPct val="100000"/>
              </a:lnSpc>
              <a:spcBef>
                <a:spcPts val="0"/>
              </a:spcBef>
              <a:spcAft>
                <a:spcPts val="0"/>
              </a:spcAft>
              <a:buClr>
                <a:srgbClr val="000000"/>
              </a:buClr>
              <a:buSzPts val="2600"/>
              <a:buFont typeface="Cambria"/>
              <a:buNone/>
              <a:defRPr sz="2600">
                <a:latin typeface="Cambria"/>
                <a:ea typeface="Cambria"/>
                <a:cs typeface="Cambria"/>
                <a:sym typeface="Cambria"/>
              </a:defRPr>
            </a:lvl1pPr>
            <a:lvl2pPr marL="914400" lvl="1"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2pPr>
            <a:lvl3pPr marL="1371600" lvl="2"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3pPr>
            <a:lvl4pPr marL="1828800" lvl="3"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4pPr>
            <a:lvl5pPr marL="2286000" lvl="4"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322" name="Google Shape;322;p57"/>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sp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Default">
  <p:cSld name="Default 33">
    <p:spTree>
      <p:nvGrpSpPr>
        <p:cNvPr id="1" name="Shape 323"/>
        <p:cNvGrpSpPr/>
        <p:nvPr/>
      </p:nvGrpSpPr>
      <p:grpSpPr>
        <a:xfrm>
          <a:off x="0" y="0"/>
          <a:ext cx="0" cy="0"/>
          <a:chOff x="0" y="0"/>
          <a:chExt cx="0" cy="0"/>
        </a:xfrm>
      </p:grpSpPr>
      <p:pic>
        <p:nvPicPr>
          <p:cNvPr id="324" name="Google Shape;324;p58" descr="image1.png"/>
          <p:cNvPicPr preferRelativeResize="0"/>
          <p:nvPr/>
        </p:nvPicPr>
        <p:blipFill rotWithShape="1">
          <a:blip r:embed="rId2">
            <a:alphaModFix/>
          </a:blip>
          <a:srcRect/>
          <a:stretch/>
        </p:blipFill>
        <p:spPr>
          <a:xfrm>
            <a:off x="-7939" y="4760912"/>
            <a:ext cx="6845302" cy="395289"/>
          </a:xfrm>
          <a:prstGeom prst="rect">
            <a:avLst/>
          </a:prstGeom>
          <a:noFill/>
          <a:ln>
            <a:noFill/>
          </a:ln>
        </p:spPr>
      </p:pic>
      <p:pic>
        <p:nvPicPr>
          <p:cNvPr id="325" name="Google Shape;325;p58" descr="image2.png"/>
          <p:cNvPicPr preferRelativeResize="0"/>
          <p:nvPr/>
        </p:nvPicPr>
        <p:blipFill rotWithShape="1">
          <a:blip r:embed="rId3">
            <a:alphaModFix/>
          </a:blip>
          <a:srcRect/>
          <a:stretch/>
        </p:blipFill>
        <p:spPr>
          <a:xfrm>
            <a:off x="6589711" y="4760912"/>
            <a:ext cx="2565402" cy="395289"/>
          </a:xfrm>
          <a:prstGeom prst="rect">
            <a:avLst/>
          </a:prstGeom>
          <a:noFill/>
          <a:ln>
            <a:noFill/>
          </a:ln>
        </p:spPr>
      </p:pic>
      <p:grpSp>
        <p:nvGrpSpPr>
          <p:cNvPr id="326" name="Google Shape;326;p58"/>
          <p:cNvGrpSpPr/>
          <p:nvPr/>
        </p:nvGrpSpPr>
        <p:grpSpPr>
          <a:xfrm>
            <a:off x="6011862" y="4760912"/>
            <a:ext cx="1384304" cy="398468"/>
            <a:chOff x="0" y="0"/>
            <a:chExt cx="1384302" cy="398466"/>
          </a:xfrm>
        </p:grpSpPr>
        <p:sp>
          <p:nvSpPr>
            <p:cNvPr id="327" name="Google Shape;327;p58"/>
            <p:cNvSpPr/>
            <p:nvPr/>
          </p:nvSpPr>
          <p:spPr>
            <a:xfrm>
              <a:off x="0" y="0"/>
              <a:ext cx="1384302" cy="398466"/>
            </a:xfrm>
            <a:prstGeom prst="rect">
              <a:avLst/>
            </a:prstGeom>
            <a:solidFill>
              <a:srgbClr val="0000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Helvetica Neue"/>
                <a:ea typeface="Helvetica Neue"/>
                <a:cs typeface="Helvetica Neue"/>
                <a:sym typeface="Helvetica Neue"/>
              </a:endParaRPr>
            </a:p>
          </p:txBody>
        </p:sp>
        <p:pic>
          <p:nvPicPr>
            <p:cNvPr id="328" name="Google Shape;328;p58" descr="image3.jpeg"/>
            <p:cNvPicPr preferRelativeResize="0"/>
            <p:nvPr/>
          </p:nvPicPr>
          <p:blipFill rotWithShape="1">
            <a:blip r:embed="rId4">
              <a:alphaModFix/>
            </a:blip>
            <a:srcRect r="7169"/>
            <a:stretch/>
          </p:blipFill>
          <p:spPr>
            <a:xfrm>
              <a:off x="68417" y="993"/>
              <a:ext cx="1237751" cy="389119"/>
            </a:xfrm>
            <a:prstGeom prst="rect">
              <a:avLst/>
            </a:prstGeom>
            <a:noFill/>
            <a:ln>
              <a:noFill/>
            </a:ln>
          </p:spPr>
        </p:pic>
      </p:grpSp>
      <p:sp>
        <p:nvSpPr>
          <p:cNvPr id="329" name="Google Shape;329;p58"/>
          <p:cNvSpPr txBox="1"/>
          <p:nvPr/>
        </p:nvSpPr>
        <p:spPr>
          <a:xfrm>
            <a:off x="-78808" y="4859337"/>
            <a:ext cx="6020251" cy="317034"/>
          </a:xfrm>
          <a:prstGeom prst="rect">
            <a:avLst/>
          </a:prstGeom>
          <a:noFill/>
          <a:ln>
            <a:noFill/>
          </a:ln>
        </p:spPr>
        <p:txBody>
          <a:bodyPr spcFirstLastPara="1" wrap="square" lIns="40800" tIns="40800" rIns="40800" bIns="408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US" sz="1600" b="1" i="0" u="none" strike="noStrike" cap="none">
                <a:solidFill>
                  <a:srgbClr val="000000"/>
                </a:solidFill>
                <a:latin typeface="Helvetica Neue"/>
                <a:ea typeface="Helvetica Neue"/>
                <a:cs typeface="Helvetica Neue"/>
                <a:sym typeface="Helvetica Neue"/>
              </a:rPr>
              <a:t>Proprietary and confidential information of Yottolabs Pvt Ltd. </a:t>
            </a:r>
            <a:endParaRPr/>
          </a:p>
        </p:txBody>
      </p:sp>
      <p:sp>
        <p:nvSpPr>
          <p:cNvPr id="330" name="Google Shape;330;p58"/>
          <p:cNvSpPr txBox="1">
            <a:spLocks noGrp="1"/>
          </p:cNvSpPr>
          <p:nvPr>
            <p:ph type="title"/>
          </p:nvPr>
        </p:nvSpPr>
        <p:spPr>
          <a:xfrm>
            <a:off x="457200" y="69850"/>
            <a:ext cx="8229600" cy="1130300"/>
          </a:xfrm>
          <a:prstGeom prst="rect">
            <a:avLst/>
          </a:prstGeom>
          <a:noFill/>
          <a:ln>
            <a:noFill/>
          </a:ln>
        </p:spPr>
        <p:txBody>
          <a:bodyPr spcFirstLastPara="1" wrap="square" lIns="40800" tIns="40800" rIns="40800" bIns="40800" anchor="ctr" anchorCtr="0">
            <a:normAutofit/>
          </a:bodyPr>
          <a:lstStyle>
            <a:lvl1pPr lvl="0" algn="l">
              <a:lnSpc>
                <a:spcPct val="100000"/>
              </a:lnSpc>
              <a:spcBef>
                <a:spcPts val="0"/>
              </a:spcBef>
              <a:spcAft>
                <a:spcPts val="0"/>
              </a:spcAft>
              <a:buClr>
                <a:srgbClr val="000000"/>
              </a:buClr>
              <a:buSzPts val="3600"/>
              <a:buFont typeface="Calibri"/>
              <a:buNone/>
              <a:defRPr sz="36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31" name="Google Shape;331;p58"/>
          <p:cNvSpPr txBox="1">
            <a:spLocks noGrp="1"/>
          </p:cNvSpPr>
          <p:nvPr>
            <p:ph type="body" idx="1"/>
          </p:nvPr>
        </p:nvSpPr>
        <p:spPr>
          <a:xfrm>
            <a:off x="457200" y="1200150"/>
            <a:ext cx="8229600" cy="3943350"/>
          </a:xfrm>
          <a:prstGeom prst="rect">
            <a:avLst/>
          </a:prstGeom>
          <a:noFill/>
          <a:ln>
            <a:noFill/>
          </a:ln>
        </p:spPr>
        <p:txBody>
          <a:bodyPr spcFirstLastPara="1" wrap="square" lIns="37050" tIns="37050" rIns="37050" bIns="37050" anchor="t" anchorCtr="0">
            <a:normAutofit/>
          </a:bodyPr>
          <a:lstStyle>
            <a:lvl1pPr marL="457200" lvl="0" indent="-228600" algn="l">
              <a:lnSpc>
                <a:spcPct val="100000"/>
              </a:lnSpc>
              <a:spcBef>
                <a:spcPts val="0"/>
              </a:spcBef>
              <a:spcAft>
                <a:spcPts val="0"/>
              </a:spcAft>
              <a:buClr>
                <a:srgbClr val="000000"/>
              </a:buClr>
              <a:buSzPts val="2600"/>
              <a:buFont typeface="Cambria"/>
              <a:buNone/>
              <a:defRPr sz="2600">
                <a:latin typeface="Cambria"/>
                <a:ea typeface="Cambria"/>
                <a:cs typeface="Cambria"/>
                <a:sym typeface="Cambria"/>
              </a:defRPr>
            </a:lvl1pPr>
            <a:lvl2pPr marL="914400" lvl="1"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2pPr>
            <a:lvl3pPr marL="1371600" lvl="2"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3pPr>
            <a:lvl4pPr marL="1828800" lvl="3"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4pPr>
            <a:lvl5pPr marL="2286000" lvl="4"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332" name="Google Shape;332;p58"/>
          <p:cNvSpPr txBox="1">
            <a:spLocks noGrp="1"/>
          </p:cNvSpPr>
          <p:nvPr>
            <p:ph type="sldNum" idx="12"/>
          </p:nvPr>
        </p:nvSpPr>
        <p:spPr>
          <a:xfrm>
            <a:off x="8660934" y="4758992"/>
            <a:ext cx="406868" cy="399129"/>
          </a:xfrm>
          <a:prstGeom prst="rect">
            <a:avLst/>
          </a:prstGeom>
          <a:noFill/>
          <a:ln>
            <a:noFill/>
          </a:ln>
        </p:spPr>
        <p:txBody>
          <a:bodyPr spcFirstLastPara="1" wrap="square" lIns="40800" tIns="40800" rIns="40800" bIns="40800" anchor="ctr" anchorCtr="0">
            <a:spAutoFit/>
          </a:bodyPr>
          <a:lstStyle>
            <a:lvl1pPr marL="0" lvl="0"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1pPr>
            <a:lvl2pPr marL="0" lvl="1"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2pPr>
            <a:lvl3pPr marL="0" lvl="2"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3pPr>
            <a:lvl4pPr marL="0" lvl="3"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4pPr>
            <a:lvl5pPr marL="0" lvl="4"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5pPr>
            <a:lvl6pPr marL="0" lvl="5"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6pPr>
            <a:lvl7pPr marL="0" lvl="6"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7pPr>
            <a:lvl8pPr marL="0" lvl="7"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8pPr>
            <a:lvl9pPr marL="0" lvl="8"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i="0" u="none" strike="noStrike" cap="non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Default">
  <p:cSld name="Default 34">
    <p:spTree>
      <p:nvGrpSpPr>
        <p:cNvPr id="1" name="Shape 333"/>
        <p:cNvGrpSpPr/>
        <p:nvPr/>
      </p:nvGrpSpPr>
      <p:grpSpPr>
        <a:xfrm>
          <a:off x="0" y="0"/>
          <a:ext cx="0" cy="0"/>
          <a:chOff x="0" y="0"/>
          <a:chExt cx="0" cy="0"/>
        </a:xfrm>
      </p:grpSpPr>
      <p:pic>
        <p:nvPicPr>
          <p:cNvPr id="334" name="Google Shape;334;p59" descr="image1.png"/>
          <p:cNvPicPr preferRelativeResize="0"/>
          <p:nvPr/>
        </p:nvPicPr>
        <p:blipFill rotWithShape="1">
          <a:blip r:embed="rId2">
            <a:alphaModFix/>
          </a:blip>
          <a:srcRect/>
          <a:stretch/>
        </p:blipFill>
        <p:spPr>
          <a:xfrm>
            <a:off x="-7940" y="4759325"/>
            <a:ext cx="6845304" cy="395290"/>
          </a:xfrm>
          <a:prstGeom prst="rect">
            <a:avLst/>
          </a:prstGeom>
          <a:noFill/>
          <a:ln>
            <a:noFill/>
          </a:ln>
        </p:spPr>
      </p:pic>
      <p:pic>
        <p:nvPicPr>
          <p:cNvPr id="335" name="Google Shape;335;p59" descr="image2.png"/>
          <p:cNvPicPr preferRelativeResize="0"/>
          <p:nvPr/>
        </p:nvPicPr>
        <p:blipFill rotWithShape="1">
          <a:blip r:embed="rId3">
            <a:alphaModFix/>
          </a:blip>
          <a:srcRect/>
          <a:stretch/>
        </p:blipFill>
        <p:spPr>
          <a:xfrm>
            <a:off x="6589710" y="4759325"/>
            <a:ext cx="2565403" cy="395290"/>
          </a:xfrm>
          <a:prstGeom prst="rect">
            <a:avLst/>
          </a:prstGeom>
          <a:noFill/>
          <a:ln>
            <a:noFill/>
          </a:ln>
        </p:spPr>
      </p:pic>
      <p:grpSp>
        <p:nvGrpSpPr>
          <p:cNvPr id="336" name="Google Shape;336;p59"/>
          <p:cNvGrpSpPr/>
          <p:nvPr/>
        </p:nvGrpSpPr>
        <p:grpSpPr>
          <a:xfrm>
            <a:off x="6010271" y="4759325"/>
            <a:ext cx="1385894" cy="400050"/>
            <a:chOff x="-2" y="0"/>
            <a:chExt cx="1385892" cy="400050"/>
          </a:xfrm>
        </p:grpSpPr>
        <p:sp>
          <p:nvSpPr>
            <p:cNvPr id="337" name="Google Shape;337;p59"/>
            <p:cNvSpPr/>
            <p:nvPr/>
          </p:nvSpPr>
          <p:spPr>
            <a:xfrm>
              <a:off x="-2" y="0"/>
              <a:ext cx="1385892" cy="400050"/>
            </a:xfrm>
            <a:prstGeom prst="rect">
              <a:avLst/>
            </a:prstGeom>
            <a:solidFill>
              <a:srgbClr val="0000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Helvetica Neue"/>
                <a:ea typeface="Helvetica Neue"/>
                <a:cs typeface="Helvetica Neue"/>
                <a:sym typeface="Helvetica Neue"/>
              </a:endParaRPr>
            </a:p>
          </p:txBody>
        </p:sp>
        <p:pic>
          <p:nvPicPr>
            <p:cNvPr id="338" name="Google Shape;338;p59" descr="image3.jpeg"/>
            <p:cNvPicPr preferRelativeResize="0"/>
            <p:nvPr/>
          </p:nvPicPr>
          <p:blipFill rotWithShape="1">
            <a:blip r:embed="rId4">
              <a:alphaModFix/>
            </a:blip>
            <a:srcRect/>
            <a:stretch/>
          </p:blipFill>
          <p:spPr>
            <a:xfrm>
              <a:off x="68496" y="998"/>
              <a:ext cx="1239169" cy="390667"/>
            </a:xfrm>
            <a:prstGeom prst="rect">
              <a:avLst/>
            </a:prstGeom>
            <a:noFill/>
            <a:ln>
              <a:noFill/>
            </a:ln>
          </p:spPr>
        </p:pic>
      </p:grpSp>
      <p:sp>
        <p:nvSpPr>
          <p:cNvPr id="339" name="Google Shape;339;p59"/>
          <p:cNvSpPr txBox="1"/>
          <p:nvPr/>
        </p:nvSpPr>
        <p:spPr>
          <a:xfrm>
            <a:off x="377824" y="4857750"/>
            <a:ext cx="3556847" cy="230463"/>
          </a:xfrm>
          <a:prstGeom prst="rect">
            <a:avLst/>
          </a:prstGeom>
          <a:noFill/>
          <a:ln>
            <a:noFill/>
          </a:ln>
        </p:spPr>
        <p:txBody>
          <a:bodyPr spcFirstLastPara="1" wrap="square" lIns="40800" tIns="40800" rIns="40800" bIns="40800" anchor="t"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0" i="0" u="none" strike="noStrike" cap="none">
                <a:solidFill>
                  <a:srgbClr val="000000"/>
                </a:solidFill>
                <a:latin typeface="Helvetica Neue"/>
                <a:ea typeface="Helvetica Neue"/>
                <a:cs typeface="Helvetica Neue"/>
                <a:sym typeface="Helvetica Neue"/>
              </a:rPr>
              <a:t>Proprietary and confidential information of Yottolabs Pvt Ltd. </a:t>
            </a:r>
            <a:endParaRPr/>
          </a:p>
        </p:txBody>
      </p:sp>
      <p:sp>
        <p:nvSpPr>
          <p:cNvPr id="340" name="Google Shape;340;p59"/>
          <p:cNvSpPr txBox="1">
            <a:spLocks noGrp="1"/>
          </p:cNvSpPr>
          <p:nvPr>
            <p:ph type="sldNum" idx="12"/>
          </p:nvPr>
        </p:nvSpPr>
        <p:spPr>
          <a:xfrm>
            <a:off x="8660944" y="4757409"/>
            <a:ext cx="406858" cy="399119"/>
          </a:xfrm>
          <a:prstGeom prst="rect">
            <a:avLst/>
          </a:prstGeom>
          <a:noFill/>
          <a:ln>
            <a:noFill/>
          </a:ln>
        </p:spPr>
        <p:txBody>
          <a:bodyPr spcFirstLastPara="1" wrap="square" lIns="40800" tIns="40800" rIns="40800" bIns="40800" anchor="ctr" anchorCtr="0">
            <a:spAutoFit/>
          </a:bodyPr>
          <a:lstStyle>
            <a:lvl1pPr marL="0" lvl="0"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1pPr>
            <a:lvl2pPr marL="0" lvl="1"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2pPr>
            <a:lvl3pPr marL="0" lvl="2"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3pPr>
            <a:lvl4pPr marL="0" lvl="3"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4pPr>
            <a:lvl5pPr marL="0" lvl="4"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5pPr>
            <a:lvl6pPr marL="0" lvl="5"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6pPr>
            <a:lvl7pPr marL="0" lvl="6"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7pPr>
            <a:lvl8pPr marL="0" lvl="7"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8pPr>
            <a:lvl9pPr marL="0" lvl="8"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i="0" u="none" strike="noStrike" cap="non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itle &amp; Subtitle">
  <p:cSld name="Title &amp; Subtitle">
    <p:spTree>
      <p:nvGrpSpPr>
        <p:cNvPr id="1" name="Shape 341"/>
        <p:cNvGrpSpPr/>
        <p:nvPr/>
      </p:nvGrpSpPr>
      <p:grpSpPr>
        <a:xfrm>
          <a:off x="0" y="0"/>
          <a:ext cx="0" cy="0"/>
          <a:chOff x="0" y="0"/>
          <a:chExt cx="0" cy="0"/>
        </a:xfrm>
      </p:grpSpPr>
      <p:sp>
        <p:nvSpPr>
          <p:cNvPr id="342" name="Google Shape;342;p60"/>
          <p:cNvSpPr txBox="1">
            <a:spLocks noGrp="1"/>
          </p:cNvSpPr>
          <p:nvPr>
            <p:ph type="title"/>
          </p:nvPr>
        </p:nvSpPr>
        <p:spPr>
          <a:xfrm>
            <a:off x="1812726" y="863947"/>
            <a:ext cx="5518548" cy="1741290"/>
          </a:xfrm>
          <a:prstGeom prst="rect">
            <a:avLst/>
          </a:prstGeom>
          <a:noFill/>
          <a:ln>
            <a:noFill/>
          </a:ln>
        </p:spPr>
        <p:txBody>
          <a:bodyPr spcFirstLastPara="1" wrap="square" lIns="26775" tIns="26775" rIns="26775" bIns="26775" anchor="b" anchorCtr="0">
            <a:normAutofit/>
          </a:bodyPr>
          <a:lstStyle>
            <a:lvl1pPr lvl="0" algn="ctr">
              <a:lnSpc>
                <a:spcPct val="100000"/>
              </a:lnSpc>
              <a:spcBef>
                <a:spcPts val="0"/>
              </a:spcBef>
              <a:spcAft>
                <a:spcPts val="0"/>
              </a:spcAft>
              <a:buClr>
                <a:srgbClr val="000000"/>
              </a:buClr>
              <a:buSzPts val="4200"/>
              <a:buFont typeface="Helvetica Neue"/>
              <a:buNone/>
              <a:defRPr sz="4200">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43" name="Google Shape;343;p60"/>
          <p:cNvSpPr txBox="1">
            <a:spLocks noGrp="1"/>
          </p:cNvSpPr>
          <p:nvPr>
            <p:ph type="body" idx="1"/>
          </p:nvPr>
        </p:nvSpPr>
        <p:spPr>
          <a:xfrm>
            <a:off x="1812726" y="2658814"/>
            <a:ext cx="5518548" cy="596058"/>
          </a:xfrm>
          <a:prstGeom prst="rect">
            <a:avLst/>
          </a:prstGeom>
          <a:noFill/>
          <a:ln>
            <a:noFill/>
          </a:ln>
        </p:spPr>
        <p:txBody>
          <a:bodyPr spcFirstLastPara="1" wrap="square" lIns="26775" tIns="26775" rIns="26775" bIns="26775" anchor="t" anchorCtr="0">
            <a:normAutofit/>
          </a:bodyPr>
          <a:lstStyle>
            <a:lvl1pPr marL="457200" lvl="0" indent="-228600" algn="ctr">
              <a:lnSpc>
                <a:spcPct val="100000"/>
              </a:lnSpc>
              <a:spcBef>
                <a:spcPts val="0"/>
              </a:spcBef>
              <a:spcAft>
                <a:spcPts val="0"/>
              </a:spcAft>
              <a:buClr>
                <a:srgbClr val="000000"/>
              </a:buClr>
              <a:buSzPts val="1800"/>
              <a:buFont typeface="Helvetica Neue"/>
              <a:buNone/>
              <a:defRPr sz="1800">
                <a:latin typeface="Helvetica Neue"/>
                <a:ea typeface="Helvetica Neue"/>
                <a:cs typeface="Helvetica Neue"/>
                <a:sym typeface="Helvetica Neue"/>
              </a:defRPr>
            </a:lvl1pPr>
            <a:lvl2pPr marL="914400" lvl="1" indent="-228600" algn="ctr">
              <a:lnSpc>
                <a:spcPct val="100000"/>
              </a:lnSpc>
              <a:spcBef>
                <a:spcPts val="0"/>
              </a:spcBef>
              <a:spcAft>
                <a:spcPts val="0"/>
              </a:spcAft>
              <a:buClr>
                <a:srgbClr val="000000"/>
              </a:buClr>
              <a:buSzPts val="1800"/>
              <a:buFont typeface="Helvetica Neue"/>
              <a:buNone/>
              <a:defRPr sz="1800">
                <a:latin typeface="Helvetica Neue"/>
                <a:ea typeface="Helvetica Neue"/>
                <a:cs typeface="Helvetica Neue"/>
                <a:sym typeface="Helvetica Neue"/>
              </a:defRPr>
            </a:lvl2pPr>
            <a:lvl3pPr marL="1371600" lvl="2" indent="-228600" algn="ctr">
              <a:lnSpc>
                <a:spcPct val="100000"/>
              </a:lnSpc>
              <a:spcBef>
                <a:spcPts val="0"/>
              </a:spcBef>
              <a:spcAft>
                <a:spcPts val="0"/>
              </a:spcAft>
              <a:buClr>
                <a:srgbClr val="000000"/>
              </a:buClr>
              <a:buSzPts val="1800"/>
              <a:buFont typeface="Helvetica Neue"/>
              <a:buNone/>
              <a:defRPr sz="1800">
                <a:latin typeface="Helvetica Neue"/>
                <a:ea typeface="Helvetica Neue"/>
                <a:cs typeface="Helvetica Neue"/>
                <a:sym typeface="Helvetica Neue"/>
              </a:defRPr>
            </a:lvl3pPr>
            <a:lvl4pPr marL="1828800" lvl="3" indent="-228600" algn="ctr">
              <a:lnSpc>
                <a:spcPct val="100000"/>
              </a:lnSpc>
              <a:spcBef>
                <a:spcPts val="0"/>
              </a:spcBef>
              <a:spcAft>
                <a:spcPts val="0"/>
              </a:spcAft>
              <a:buClr>
                <a:srgbClr val="000000"/>
              </a:buClr>
              <a:buSzPts val="1800"/>
              <a:buFont typeface="Helvetica Neue"/>
              <a:buNone/>
              <a:defRPr sz="1800">
                <a:latin typeface="Helvetica Neue"/>
                <a:ea typeface="Helvetica Neue"/>
                <a:cs typeface="Helvetica Neue"/>
                <a:sym typeface="Helvetica Neue"/>
              </a:defRPr>
            </a:lvl4pPr>
            <a:lvl5pPr marL="2286000" lvl="4" indent="-228600" algn="ctr">
              <a:lnSpc>
                <a:spcPct val="100000"/>
              </a:lnSpc>
              <a:spcBef>
                <a:spcPts val="0"/>
              </a:spcBef>
              <a:spcAft>
                <a:spcPts val="0"/>
              </a:spcAft>
              <a:buClr>
                <a:srgbClr val="000000"/>
              </a:buClr>
              <a:buSzPts val="1800"/>
              <a:buFont typeface="Helvetica Neue"/>
              <a:buNone/>
              <a:defRPr sz="1800">
                <a:latin typeface="Helvetica Neue"/>
                <a:ea typeface="Helvetica Neue"/>
                <a:cs typeface="Helvetica Neue"/>
                <a:sym typeface="Helvetica Neue"/>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344" name="Google Shape;344;p60"/>
          <p:cNvSpPr txBox="1">
            <a:spLocks noGrp="1"/>
          </p:cNvSpPr>
          <p:nvPr>
            <p:ph type="sldNum" idx="12"/>
          </p:nvPr>
        </p:nvSpPr>
        <p:spPr>
          <a:xfrm>
            <a:off x="4480585" y="4902398"/>
            <a:ext cx="179258" cy="177632"/>
          </a:xfrm>
          <a:prstGeom prst="rect">
            <a:avLst/>
          </a:prstGeom>
          <a:noFill/>
          <a:ln>
            <a:noFill/>
          </a:ln>
        </p:spPr>
        <p:txBody>
          <a:bodyPr spcFirstLastPara="1" wrap="square" lIns="26775" tIns="26775" rIns="26775" bIns="26775" anchor="t" anchorCtr="0">
            <a:spAutoFit/>
          </a:bodyPr>
          <a:lstStyle>
            <a:lvl1pPr marL="0" lvl="0" indent="0" algn="ctr">
              <a:lnSpc>
                <a:spcPct val="100000"/>
              </a:lnSpc>
              <a:spcBef>
                <a:spcPts val="0"/>
              </a:spcBef>
              <a:spcAft>
                <a:spcPts val="0"/>
              </a:spcAft>
              <a:buClr>
                <a:srgbClr val="000000"/>
              </a:buClr>
              <a:buSzPts val="800"/>
              <a:buFont typeface="Helvetica Neue Light"/>
              <a:buNone/>
              <a:defRPr sz="8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800"/>
              <a:buFont typeface="Helvetica Neue Light"/>
              <a:buNone/>
              <a:defRPr sz="8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800"/>
              <a:buFont typeface="Helvetica Neue Light"/>
              <a:buNone/>
              <a:defRPr sz="8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800"/>
              <a:buFont typeface="Helvetica Neue Light"/>
              <a:buNone/>
              <a:defRPr sz="8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800"/>
              <a:buFont typeface="Helvetica Neue Light"/>
              <a:buNone/>
              <a:defRPr sz="8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800"/>
              <a:buFont typeface="Helvetica Neue Light"/>
              <a:buNone/>
              <a:defRPr sz="8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800"/>
              <a:buFont typeface="Helvetica Neue Light"/>
              <a:buNone/>
              <a:defRPr sz="8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800"/>
              <a:buFont typeface="Helvetica Neue Light"/>
              <a:buNone/>
              <a:defRPr sz="8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800"/>
              <a:buFont typeface="Helvetica Neue Light"/>
              <a:buNone/>
              <a:defRPr sz="8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b="0" i="0" u="none" strike="noStrike" cap="none">
              <a:solidFill>
                <a:srgbClr val="0000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Default">
  <p:cSld name="Default 35">
    <p:spTree>
      <p:nvGrpSpPr>
        <p:cNvPr id="1" name="Shape 345"/>
        <p:cNvGrpSpPr/>
        <p:nvPr/>
      </p:nvGrpSpPr>
      <p:grpSpPr>
        <a:xfrm>
          <a:off x="0" y="0"/>
          <a:ext cx="0" cy="0"/>
          <a:chOff x="0" y="0"/>
          <a:chExt cx="0" cy="0"/>
        </a:xfrm>
      </p:grpSpPr>
      <p:sp>
        <p:nvSpPr>
          <p:cNvPr id="346" name="Google Shape;346;p61"/>
          <p:cNvSpPr txBox="1">
            <a:spLocks noGrp="1"/>
          </p:cNvSpPr>
          <p:nvPr>
            <p:ph type="sldNum" idx="12"/>
          </p:nvPr>
        </p:nvSpPr>
        <p:spPr>
          <a:xfrm>
            <a:off x="8314221" y="4806410"/>
            <a:ext cx="201130" cy="195549"/>
          </a:xfrm>
          <a:prstGeom prst="rect">
            <a:avLst/>
          </a:prstGeom>
          <a:noFill/>
          <a:ln>
            <a:noFill/>
          </a:ln>
        </p:spPr>
        <p:txBody>
          <a:bodyPr spcFirstLastPara="1" wrap="square" lIns="34250" tIns="34250" rIns="34250" bIns="34250" anchor="ctr" anchorCtr="0">
            <a:spAutoFit/>
          </a:bodyPr>
          <a:lstStyle>
            <a:lvl1pPr marL="0" lvl="0"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b="0" i="0" u="none" strike="noStrike" cap="non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ITLE_ONLY" type="titleOnly">
  <p:cSld name="TITLE_ONLY">
    <p:spTree>
      <p:nvGrpSpPr>
        <p:cNvPr id="1" name="Shape 347"/>
        <p:cNvGrpSpPr/>
        <p:nvPr/>
      </p:nvGrpSpPr>
      <p:grpSpPr>
        <a:xfrm>
          <a:off x="0" y="0"/>
          <a:ext cx="0" cy="0"/>
          <a:chOff x="0" y="0"/>
          <a:chExt cx="0" cy="0"/>
        </a:xfrm>
      </p:grpSpPr>
      <p:grpSp>
        <p:nvGrpSpPr>
          <p:cNvPr id="348" name="Google Shape;348;p62"/>
          <p:cNvGrpSpPr/>
          <p:nvPr/>
        </p:nvGrpSpPr>
        <p:grpSpPr>
          <a:xfrm>
            <a:off x="0" y="4808962"/>
            <a:ext cx="9144003" cy="334540"/>
            <a:chOff x="0" y="0"/>
            <a:chExt cx="9144001" cy="334538"/>
          </a:xfrm>
        </p:grpSpPr>
        <p:sp>
          <p:nvSpPr>
            <p:cNvPr id="349" name="Google Shape;349;p62"/>
            <p:cNvSpPr/>
            <p:nvPr/>
          </p:nvSpPr>
          <p:spPr>
            <a:xfrm>
              <a:off x="0" y="0"/>
              <a:ext cx="9144001" cy="334538"/>
            </a:xfrm>
            <a:prstGeom prst="rect">
              <a:avLst/>
            </a:prstGeom>
            <a:solidFill>
              <a:srgbClr val="193C5B"/>
            </a:solidFill>
            <a:ln w="9525" cap="flat" cmpd="sng">
              <a:solidFill>
                <a:srgbClr val="42719B"/>
              </a:solidFill>
              <a:prstDash val="solid"/>
              <a:miter lim="400000"/>
              <a:headEnd type="none" w="sm" len="sm"/>
              <a:tailEnd type="none" w="sm" len="sm"/>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Helvetica Neue"/>
                <a:ea typeface="Helvetica Neue"/>
                <a:cs typeface="Helvetica Neue"/>
                <a:sym typeface="Helvetica Neue"/>
              </a:endParaRPr>
            </a:p>
          </p:txBody>
        </p:sp>
        <p:sp>
          <p:nvSpPr>
            <p:cNvPr id="350" name="Google Shape;350;p62"/>
            <p:cNvSpPr txBox="1"/>
            <p:nvPr/>
          </p:nvSpPr>
          <p:spPr>
            <a:xfrm>
              <a:off x="0" y="69494"/>
              <a:ext cx="9144001" cy="195550"/>
            </a:xfrm>
            <a:prstGeom prst="rect">
              <a:avLst/>
            </a:prstGeom>
            <a:noFill/>
            <a:ln>
              <a:noFill/>
            </a:ln>
          </p:spPr>
          <p:txBody>
            <a:bodyPr spcFirstLastPara="1" wrap="square" lIns="34250" tIns="34250" rIns="34250" bIns="34250" anchor="ctr" anchorCtr="0">
              <a:spAutoFit/>
            </a:bodyPr>
            <a:lstStyle/>
            <a:p>
              <a:pPr marL="0" marR="0" lvl="0" indent="0" algn="ctr" rtl="0">
                <a:lnSpc>
                  <a:spcPct val="100000"/>
                </a:lnSpc>
                <a:spcBef>
                  <a:spcPts val="0"/>
                </a:spcBef>
                <a:spcAft>
                  <a:spcPts val="0"/>
                </a:spcAft>
                <a:buClr>
                  <a:srgbClr val="FFFFFF"/>
                </a:buClr>
                <a:buSzPts val="800"/>
                <a:buFont typeface="Calibri"/>
                <a:buNone/>
              </a:pPr>
              <a:r>
                <a:rPr lang="en-US" sz="800" b="0" i="0" u="none" strike="noStrike" cap="none">
                  <a:solidFill>
                    <a:srgbClr val="FFFFFF"/>
                  </a:solidFill>
                  <a:latin typeface="Calibri"/>
                  <a:ea typeface="Calibri"/>
                  <a:cs typeface="Calibri"/>
                  <a:sym typeface="Calibri"/>
                </a:rPr>
                <a:t>Page:1</a:t>
              </a:r>
              <a:endParaRPr/>
            </a:p>
          </p:txBody>
        </p:sp>
      </p:grpSp>
      <p:pic>
        <p:nvPicPr>
          <p:cNvPr id="351" name="Google Shape;351;p62" descr="image1.png"/>
          <p:cNvPicPr preferRelativeResize="0"/>
          <p:nvPr/>
        </p:nvPicPr>
        <p:blipFill rotWithShape="1">
          <a:blip r:embed="rId2">
            <a:alphaModFix/>
          </a:blip>
          <a:srcRect/>
          <a:stretch/>
        </p:blipFill>
        <p:spPr>
          <a:xfrm>
            <a:off x="7752467" y="4848505"/>
            <a:ext cx="1151328" cy="255452"/>
          </a:xfrm>
          <a:prstGeom prst="rect">
            <a:avLst/>
          </a:prstGeom>
          <a:noFill/>
          <a:ln>
            <a:noFill/>
          </a:ln>
        </p:spPr>
      </p:pic>
      <p:sp>
        <p:nvSpPr>
          <p:cNvPr id="352" name="Google Shape;352;p62"/>
          <p:cNvSpPr txBox="1">
            <a:spLocks noGrp="1"/>
          </p:cNvSpPr>
          <p:nvPr>
            <p:ph type="title"/>
          </p:nvPr>
        </p:nvSpPr>
        <p:spPr>
          <a:xfrm>
            <a:off x="628650" y="273843"/>
            <a:ext cx="7886700" cy="994174"/>
          </a:xfrm>
          <a:prstGeom prst="rect">
            <a:avLst/>
          </a:prstGeom>
          <a:noFill/>
          <a:ln>
            <a:noFill/>
          </a:ln>
        </p:spPr>
        <p:txBody>
          <a:bodyPr spcFirstLastPara="1" wrap="square" lIns="68550" tIns="68550" rIns="68550" bIns="68550" anchor="ctr" anchorCtr="0">
            <a:normAutofit/>
          </a:bodyPr>
          <a:lstStyle>
            <a:lvl1pPr lvl="0" algn="l">
              <a:lnSpc>
                <a:spcPct val="90000"/>
              </a:lnSpc>
              <a:spcBef>
                <a:spcPts val="0"/>
              </a:spcBef>
              <a:spcAft>
                <a:spcPts val="0"/>
              </a:spcAft>
              <a:buClr>
                <a:srgbClr val="000000"/>
              </a:buClr>
              <a:buSzPts val="3200"/>
              <a:buFont typeface="Calibri"/>
              <a:buNone/>
              <a:defRPr sz="32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53" name="Google Shape;353;p62"/>
          <p:cNvSpPr txBox="1">
            <a:spLocks noGrp="1"/>
          </p:cNvSpPr>
          <p:nvPr>
            <p:ph type="sldNum" idx="12"/>
          </p:nvPr>
        </p:nvSpPr>
        <p:spPr>
          <a:xfrm>
            <a:off x="8314221" y="4806410"/>
            <a:ext cx="201130" cy="195549"/>
          </a:xfrm>
          <a:prstGeom prst="rect">
            <a:avLst/>
          </a:prstGeom>
          <a:noFill/>
          <a:ln>
            <a:noFill/>
          </a:ln>
        </p:spPr>
        <p:txBody>
          <a:bodyPr spcFirstLastPara="1" wrap="square" lIns="34250" tIns="34250" rIns="34250" bIns="34250" anchor="ctr" anchorCtr="0">
            <a:spAutoFit/>
          </a:bodyPr>
          <a:lstStyle>
            <a:lvl1pPr marL="0" lvl="0"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b="0" i="0" u="none" strike="noStrike" cap="non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Default" type="tx">
  <p:cSld name="TITLE_AND_BODY">
    <p:spTree>
      <p:nvGrpSpPr>
        <p:cNvPr id="1" name="Shape 362"/>
        <p:cNvGrpSpPr/>
        <p:nvPr/>
      </p:nvGrpSpPr>
      <p:grpSpPr>
        <a:xfrm>
          <a:off x="0" y="0"/>
          <a:ext cx="0" cy="0"/>
          <a:chOff x="0" y="0"/>
          <a:chExt cx="0" cy="0"/>
        </a:xfrm>
      </p:grpSpPr>
      <p:pic>
        <p:nvPicPr>
          <p:cNvPr id="363" name="Google Shape;363;g8071907143_2_8" descr="image1.png"/>
          <p:cNvPicPr preferRelativeResize="0"/>
          <p:nvPr/>
        </p:nvPicPr>
        <p:blipFill rotWithShape="1">
          <a:blip r:embed="rId2">
            <a:alphaModFix/>
          </a:blip>
          <a:srcRect/>
          <a:stretch/>
        </p:blipFill>
        <p:spPr>
          <a:xfrm>
            <a:off x="-7939" y="4759325"/>
            <a:ext cx="6845302" cy="395289"/>
          </a:xfrm>
          <a:prstGeom prst="rect">
            <a:avLst/>
          </a:prstGeom>
          <a:noFill/>
          <a:ln>
            <a:noFill/>
          </a:ln>
        </p:spPr>
      </p:pic>
      <p:pic>
        <p:nvPicPr>
          <p:cNvPr id="364" name="Google Shape;364;g8071907143_2_8" descr="image2.png"/>
          <p:cNvPicPr preferRelativeResize="0"/>
          <p:nvPr/>
        </p:nvPicPr>
        <p:blipFill rotWithShape="1">
          <a:blip r:embed="rId3">
            <a:alphaModFix/>
          </a:blip>
          <a:srcRect/>
          <a:stretch/>
        </p:blipFill>
        <p:spPr>
          <a:xfrm>
            <a:off x="6589711" y="4759325"/>
            <a:ext cx="2565402" cy="395289"/>
          </a:xfrm>
          <a:prstGeom prst="rect">
            <a:avLst/>
          </a:prstGeom>
          <a:noFill/>
          <a:ln>
            <a:noFill/>
          </a:ln>
        </p:spPr>
      </p:pic>
      <p:grpSp>
        <p:nvGrpSpPr>
          <p:cNvPr id="365" name="Google Shape;365;g8071907143_2_8"/>
          <p:cNvGrpSpPr/>
          <p:nvPr/>
        </p:nvGrpSpPr>
        <p:grpSpPr>
          <a:xfrm>
            <a:off x="6010273" y="4759325"/>
            <a:ext cx="1385891" cy="400050"/>
            <a:chOff x="-1" y="0"/>
            <a:chExt cx="1385890" cy="400050"/>
          </a:xfrm>
        </p:grpSpPr>
        <p:sp>
          <p:nvSpPr>
            <p:cNvPr id="366" name="Google Shape;366;g8071907143_2_8"/>
            <p:cNvSpPr/>
            <p:nvPr/>
          </p:nvSpPr>
          <p:spPr>
            <a:xfrm>
              <a:off x="-1" y="0"/>
              <a:ext cx="1385890" cy="400050"/>
            </a:xfrm>
            <a:prstGeom prst="rect">
              <a:avLst/>
            </a:prstGeom>
            <a:solidFill>
              <a:srgbClr val="0000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500"/>
                <a:buFont typeface="Calibri"/>
                <a:buNone/>
              </a:pPr>
              <a:endParaRPr sz="1500" b="0" i="0" u="none" strike="noStrike" cap="none">
                <a:solidFill>
                  <a:srgbClr val="FFFFFF"/>
                </a:solidFill>
                <a:latin typeface="Calibri"/>
                <a:ea typeface="Calibri"/>
                <a:cs typeface="Calibri"/>
                <a:sym typeface="Calibri"/>
              </a:endParaRPr>
            </a:p>
          </p:txBody>
        </p:sp>
        <p:pic>
          <p:nvPicPr>
            <p:cNvPr id="367" name="Google Shape;367;g8071907143_2_8" descr="image3.jpeg"/>
            <p:cNvPicPr preferRelativeResize="0"/>
            <p:nvPr/>
          </p:nvPicPr>
          <p:blipFill rotWithShape="1">
            <a:blip r:embed="rId4">
              <a:alphaModFix/>
            </a:blip>
            <a:srcRect r="7170"/>
            <a:stretch/>
          </p:blipFill>
          <p:spPr>
            <a:xfrm>
              <a:off x="68496" y="998"/>
              <a:ext cx="1239168" cy="390667"/>
            </a:xfrm>
            <a:prstGeom prst="rect">
              <a:avLst/>
            </a:prstGeom>
            <a:noFill/>
            <a:ln>
              <a:noFill/>
            </a:ln>
          </p:spPr>
        </p:pic>
      </p:grpSp>
      <p:sp>
        <p:nvSpPr>
          <p:cNvPr id="368" name="Google Shape;368;g8071907143_2_8"/>
          <p:cNvSpPr txBox="1"/>
          <p:nvPr/>
        </p:nvSpPr>
        <p:spPr>
          <a:xfrm>
            <a:off x="377825" y="4857750"/>
            <a:ext cx="3556849" cy="230465"/>
          </a:xfrm>
          <a:prstGeom prst="rect">
            <a:avLst/>
          </a:prstGeom>
          <a:noFill/>
          <a:ln>
            <a:noFill/>
          </a:ln>
        </p:spPr>
        <p:txBody>
          <a:bodyPr spcFirstLastPara="1" wrap="square" lIns="40800" tIns="40800" rIns="40800" bIns="40800" anchor="t" anchorCtr="0">
            <a:noAutofit/>
          </a:bodyPr>
          <a:lstStyle/>
          <a:p>
            <a:pPr marL="0" marR="0" lvl="0" indent="0" algn="l" rtl="0">
              <a:lnSpc>
                <a:spcPct val="100000"/>
              </a:lnSpc>
              <a:spcBef>
                <a:spcPts val="0"/>
              </a:spcBef>
              <a:spcAft>
                <a:spcPts val="0"/>
              </a:spcAft>
              <a:buClr>
                <a:srgbClr val="000000"/>
              </a:buClr>
              <a:buSzPts val="1000"/>
              <a:buFont typeface="Helvetica Neue"/>
              <a:buNone/>
            </a:pPr>
            <a:r>
              <a:rPr lang="en-US" sz="1000" b="0" i="0" u="none" strike="noStrike" cap="none">
                <a:solidFill>
                  <a:srgbClr val="000000"/>
                </a:solidFill>
                <a:latin typeface="Helvetica Neue"/>
                <a:ea typeface="Helvetica Neue"/>
                <a:cs typeface="Helvetica Neue"/>
                <a:sym typeface="Helvetica Neue"/>
              </a:rPr>
              <a:t>Proprietary and confidential information of Yottolabs Pvt Ltd. </a:t>
            </a:r>
            <a:endParaRPr/>
          </a:p>
        </p:txBody>
      </p:sp>
      <p:sp>
        <p:nvSpPr>
          <p:cNvPr id="369" name="Google Shape;369;g8071907143_2_8"/>
          <p:cNvSpPr txBox="1">
            <a:spLocks noGrp="1"/>
          </p:cNvSpPr>
          <p:nvPr>
            <p:ph type="sldNum" idx="12"/>
          </p:nvPr>
        </p:nvSpPr>
        <p:spPr>
          <a:xfrm>
            <a:off x="8660940" y="4757408"/>
            <a:ext cx="406861" cy="399121"/>
          </a:xfrm>
          <a:prstGeom prst="rect">
            <a:avLst/>
          </a:prstGeom>
          <a:noFill/>
          <a:ln>
            <a:noFill/>
          </a:ln>
        </p:spPr>
        <p:txBody>
          <a:bodyPr spcFirstLastPara="1" wrap="square" lIns="40800" tIns="40800" rIns="40800" bIns="40800" anchor="ctr" anchorCtr="0">
            <a:noAutofit/>
          </a:bodyPr>
          <a:lstStyle>
            <a:lvl1pPr marL="0" marR="0" lvl="0"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100" b="0">
              <a:solidFill>
                <a:srgbClr val="000000"/>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Default">
  <p:cSld name="Default 3">
    <p:spTree>
      <p:nvGrpSpPr>
        <p:cNvPr id="1" name="Shape 35"/>
        <p:cNvGrpSpPr/>
        <p:nvPr/>
      </p:nvGrpSpPr>
      <p:grpSpPr>
        <a:xfrm>
          <a:off x="0" y="0"/>
          <a:ext cx="0" cy="0"/>
          <a:chOff x="0" y="0"/>
          <a:chExt cx="0" cy="0"/>
        </a:xfrm>
      </p:grpSpPr>
      <p:grpSp>
        <p:nvGrpSpPr>
          <p:cNvPr id="36" name="Google Shape;36;p28"/>
          <p:cNvGrpSpPr/>
          <p:nvPr/>
        </p:nvGrpSpPr>
        <p:grpSpPr>
          <a:xfrm>
            <a:off x="-11113" y="4841080"/>
            <a:ext cx="9166228" cy="330201"/>
            <a:chOff x="0" y="0"/>
            <a:chExt cx="9166227" cy="330200"/>
          </a:xfrm>
        </p:grpSpPr>
        <p:grpSp>
          <p:nvGrpSpPr>
            <p:cNvPr id="37" name="Google Shape;37;p28"/>
            <p:cNvGrpSpPr/>
            <p:nvPr/>
          </p:nvGrpSpPr>
          <p:grpSpPr>
            <a:xfrm>
              <a:off x="0" y="15080"/>
              <a:ext cx="9166227" cy="300041"/>
              <a:chOff x="0" y="-1"/>
              <a:chExt cx="9166226" cy="300040"/>
            </a:xfrm>
          </p:grpSpPr>
          <p:sp>
            <p:nvSpPr>
              <p:cNvPr id="38" name="Google Shape;38;p28"/>
              <p:cNvSpPr/>
              <p:nvPr/>
            </p:nvSpPr>
            <p:spPr>
              <a:xfrm>
                <a:off x="0" y="-1"/>
                <a:ext cx="9166226" cy="300040"/>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Helvetica Neue Light"/>
                  <a:buNone/>
                </a:pPr>
                <a:endParaRPr sz="1800" b="0" i="0" u="none" strike="noStrike" cap="none">
                  <a:solidFill>
                    <a:srgbClr val="000000"/>
                  </a:solidFill>
                  <a:latin typeface="Helvetica Neue"/>
                  <a:ea typeface="Helvetica Neue"/>
                  <a:cs typeface="Helvetica Neue"/>
                  <a:sym typeface="Helvetica Neue"/>
                </a:endParaRPr>
              </a:p>
            </p:txBody>
          </p:sp>
          <p:sp>
            <p:nvSpPr>
              <p:cNvPr id="39" name="Google Shape;39;p28"/>
              <p:cNvSpPr txBox="1"/>
              <p:nvPr/>
            </p:nvSpPr>
            <p:spPr>
              <a:xfrm>
                <a:off x="7957966" y="18694"/>
                <a:ext cx="929031" cy="262648"/>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1100"/>
                  <a:buFont typeface="Helvetica Neue"/>
                  <a:buNone/>
                </a:pPr>
                <a:r>
                  <a:rPr lang="en-US" sz="1100" b="0" i="0" u="none" strike="noStrike" cap="none">
                    <a:solidFill>
                      <a:srgbClr val="FFFFFF"/>
                    </a:solidFill>
                    <a:latin typeface="Helvetica Neue"/>
                    <a:ea typeface="Helvetica Neue"/>
                    <a:cs typeface="Helvetica Neue"/>
                    <a:sym typeface="Helvetica Neue"/>
                  </a:rPr>
                  <a:t>Digital</a:t>
                </a:r>
                <a:r>
                  <a:rPr lang="en-US" sz="1100" b="1" i="0" u="none" strike="noStrike" cap="none">
                    <a:solidFill>
                      <a:srgbClr val="FFFFFF"/>
                    </a:solidFill>
                    <a:latin typeface="Helvetica Neue"/>
                    <a:ea typeface="Helvetica Neue"/>
                    <a:cs typeface="Helvetica Neue"/>
                    <a:sym typeface="Helvetica Neue"/>
                  </a:rPr>
                  <a:t>Bricks</a:t>
                </a:r>
                <a:endParaRPr/>
              </a:p>
            </p:txBody>
          </p:sp>
          <p:pic>
            <p:nvPicPr>
              <p:cNvPr id="40" name="Google Shape;40;p28" descr="Header.png"/>
              <p:cNvPicPr preferRelativeResize="0"/>
              <p:nvPr/>
            </p:nvPicPr>
            <p:blipFill rotWithShape="1">
              <a:blip r:embed="rId2">
                <a:alphaModFix/>
              </a:blip>
              <a:srcRect l="28145" t="17499" r="28145" b="46202"/>
              <a:stretch/>
            </p:blipFill>
            <p:spPr>
              <a:xfrm>
                <a:off x="7537559" y="24592"/>
                <a:ext cx="296700" cy="184126"/>
              </a:xfrm>
              <a:prstGeom prst="rect">
                <a:avLst/>
              </a:prstGeom>
              <a:noFill/>
              <a:ln>
                <a:noFill/>
              </a:ln>
            </p:spPr>
          </p:pic>
        </p:grpSp>
        <p:sp>
          <p:nvSpPr>
            <p:cNvPr id="41" name="Google Shape;41;p28"/>
            <p:cNvSpPr txBox="1"/>
            <p:nvPr/>
          </p:nvSpPr>
          <p:spPr>
            <a:xfrm>
              <a:off x="101726" y="0"/>
              <a:ext cx="5097210" cy="330200"/>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1500"/>
                <a:buFont typeface="Helvetica Neue Light"/>
                <a:buNone/>
              </a:pPr>
              <a:r>
                <a:rPr lang="en-US" sz="15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grpSp>
      <p:sp>
        <p:nvSpPr>
          <p:cNvPr id="42" name="Google Shape;42;p28"/>
          <p:cNvSpPr txBox="1">
            <a:spLocks noGrp="1"/>
          </p:cNvSpPr>
          <p:nvPr>
            <p:ph type="title"/>
          </p:nvPr>
        </p:nvSpPr>
        <p:spPr>
          <a:xfrm>
            <a:off x="669925" y="234950"/>
            <a:ext cx="7804150" cy="1138238"/>
          </a:xfrm>
          <a:prstGeom prst="rect">
            <a:avLst/>
          </a:prstGeom>
          <a:noFill/>
          <a:ln>
            <a:noFill/>
          </a:ln>
        </p:spPr>
        <p:txBody>
          <a:bodyPr spcFirstLastPara="1" wrap="square" lIns="31875" tIns="31875" rIns="31875" bIns="31875"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3" name="Google Shape;43;p28"/>
          <p:cNvSpPr txBox="1">
            <a:spLocks noGrp="1"/>
          </p:cNvSpPr>
          <p:nvPr>
            <p:ph type="body" idx="1"/>
          </p:nvPr>
        </p:nvSpPr>
        <p:spPr>
          <a:xfrm>
            <a:off x="669925" y="1373187"/>
            <a:ext cx="7804150" cy="3314702"/>
          </a:xfrm>
          <a:prstGeom prst="rect">
            <a:avLst/>
          </a:prstGeom>
          <a:noFill/>
          <a:ln>
            <a:noFill/>
          </a:ln>
        </p:spPr>
        <p:txBody>
          <a:bodyPr spcFirstLastPara="1" wrap="square" lIns="31875" tIns="31875" rIns="31875" bIns="31875" anchor="ctr" anchorCtr="0">
            <a:normAutofit/>
          </a:bodyPr>
          <a:lstStyle>
            <a:lvl1pPr marL="457200" lvl="0" indent="-314325" algn="l">
              <a:lnSpc>
                <a:spcPct val="100000"/>
              </a:lnSpc>
              <a:spcBef>
                <a:spcPts val="2600"/>
              </a:spcBef>
              <a:spcAft>
                <a:spcPts val="0"/>
              </a:spcAft>
              <a:buClr>
                <a:srgbClr val="000000"/>
              </a:buClr>
              <a:buSzPts val="1350"/>
              <a:buChar char="•"/>
              <a:defRPr/>
            </a:lvl1pPr>
            <a:lvl2pPr marL="914400" lvl="1" indent="-314325" algn="l">
              <a:lnSpc>
                <a:spcPct val="100000"/>
              </a:lnSpc>
              <a:spcBef>
                <a:spcPts val="2600"/>
              </a:spcBef>
              <a:spcAft>
                <a:spcPts val="0"/>
              </a:spcAft>
              <a:buClr>
                <a:srgbClr val="000000"/>
              </a:buClr>
              <a:buSzPts val="1350"/>
              <a:buChar char="•"/>
              <a:defRPr/>
            </a:lvl2pPr>
            <a:lvl3pPr marL="1371600" lvl="2" indent="-314325" algn="l">
              <a:lnSpc>
                <a:spcPct val="100000"/>
              </a:lnSpc>
              <a:spcBef>
                <a:spcPts val="2600"/>
              </a:spcBef>
              <a:spcAft>
                <a:spcPts val="0"/>
              </a:spcAft>
              <a:buClr>
                <a:srgbClr val="000000"/>
              </a:buClr>
              <a:buSzPts val="1350"/>
              <a:buChar char="•"/>
              <a:defRPr/>
            </a:lvl3pPr>
            <a:lvl4pPr marL="1828800" lvl="3" indent="-314325" algn="l">
              <a:lnSpc>
                <a:spcPct val="100000"/>
              </a:lnSpc>
              <a:spcBef>
                <a:spcPts val="2600"/>
              </a:spcBef>
              <a:spcAft>
                <a:spcPts val="0"/>
              </a:spcAft>
              <a:buClr>
                <a:srgbClr val="000000"/>
              </a:buClr>
              <a:buSzPts val="1350"/>
              <a:buChar char="•"/>
              <a:defRPr/>
            </a:lvl4pPr>
            <a:lvl5pPr marL="2286000" lvl="4" indent="-314325" algn="l">
              <a:lnSpc>
                <a:spcPct val="100000"/>
              </a:lnSpc>
              <a:spcBef>
                <a:spcPts val="2600"/>
              </a:spcBef>
              <a:spcAft>
                <a:spcPts val="0"/>
              </a:spcAft>
              <a:buClr>
                <a:srgbClr val="000000"/>
              </a:buClr>
              <a:buSzPts val="1350"/>
              <a:buChar char="•"/>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44" name="Google Shape;44;p28"/>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sp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b="0" i="0" u="none" strike="noStrike" cap="none">
              <a:solidFill>
                <a:srgbClr val="000000"/>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Default">
  <p:cSld name="Default">
    <p:spTree>
      <p:nvGrpSpPr>
        <p:cNvPr id="1" name="Shape 370"/>
        <p:cNvGrpSpPr/>
        <p:nvPr/>
      </p:nvGrpSpPr>
      <p:grpSpPr>
        <a:xfrm>
          <a:off x="0" y="0"/>
          <a:ext cx="0" cy="0"/>
          <a:chOff x="0" y="0"/>
          <a:chExt cx="0" cy="0"/>
        </a:xfrm>
      </p:grpSpPr>
      <p:sp>
        <p:nvSpPr>
          <p:cNvPr id="371" name="Google Shape;371;g8071907143_2_16"/>
          <p:cNvSpPr txBox="1">
            <a:spLocks noGrp="1"/>
          </p:cNvSpPr>
          <p:nvPr>
            <p:ph type="title"/>
          </p:nvPr>
        </p:nvSpPr>
        <p:spPr>
          <a:xfrm>
            <a:off x="669925" y="234950"/>
            <a:ext cx="7804150" cy="1138238"/>
          </a:xfrm>
          <a:prstGeom prst="rect">
            <a:avLst/>
          </a:prstGeom>
          <a:noFill/>
          <a:ln>
            <a:noFill/>
          </a:ln>
        </p:spPr>
        <p:txBody>
          <a:bodyPr spcFirstLastPara="1" wrap="square" lIns="31875" tIns="31875" rIns="31875" bIns="31875" anchor="ctr" anchorCtr="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72" name="Google Shape;372;g8071907143_2_16"/>
          <p:cNvSpPr txBox="1">
            <a:spLocks noGrp="1"/>
          </p:cNvSpPr>
          <p:nvPr>
            <p:ph type="body" idx="1"/>
          </p:nvPr>
        </p:nvSpPr>
        <p:spPr>
          <a:xfrm>
            <a:off x="669925" y="1373187"/>
            <a:ext cx="7804150" cy="3314702"/>
          </a:xfrm>
          <a:prstGeom prst="rect">
            <a:avLst/>
          </a:prstGeom>
          <a:noFill/>
          <a:ln>
            <a:noFill/>
          </a:ln>
        </p:spPr>
        <p:txBody>
          <a:bodyPr spcFirstLastPara="1" wrap="square" lIns="31875" tIns="31875" rIns="31875" bIns="31875" anchor="ctr" anchorCtr="0">
            <a:noAutofit/>
          </a:bodyPr>
          <a:lstStyle>
            <a:lvl1pPr marL="457200" lvl="0" indent="-314325" algn="l">
              <a:lnSpc>
                <a:spcPct val="100000"/>
              </a:lnSpc>
              <a:spcBef>
                <a:spcPts val="2600"/>
              </a:spcBef>
              <a:spcAft>
                <a:spcPts val="0"/>
              </a:spcAft>
              <a:buClr>
                <a:srgbClr val="000000"/>
              </a:buClr>
              <a:buSzPts val="1350"/>
              <a:buChar char="•"/>
              <a:defRPr/>
            </a:lvl1pPr>
            <a:lvl2pPr marL="914400" lvl="1" indent="-314325" algn="l">
              <a:lnSpc>
                <a:spcPct val="100000"/>
              </a:lnSpc>
              <a:spcBef>
                <a:spcPts val="2600"/>
              </a:spcBef>
              <a:spcAft>
                <a:spcPts val="0"/>
              </a:spcAft>
              <a:buClr>
                <a:srgbClr val="000000"/>
              </a:buClr>
              <a:buSzPts val="1350"/>
              <a:buChar char="•"/>
              <a:defRPr/>
            </a:lvl2pPr>
            <a:lvl3pPr marL="1371600" lvl="2" indent="-314325" algn="l">
              <a:lnSpc>
                <a:spcPct val="100000"/>
              </a:lnSpc>
              <a:spcBef>
                <a:spcPts val="2600"/>
              </a:spcBef>
              <a:spcAft>
                <a:spcPts val="0"/>
              </a:spcAft>
              <a:buClr>
                <a:srgbClr val="000000"/>
              </a:buClr>
              <a:buSzPts val="1350"/>
              <a:buChar char="•"/>
              <a:defRPr/>
            </a:lvl3pPr>
            <a:lvl4pPr marL="1828800" lvl="3" indent="-314325" algn="l">
              <a:lnSpc>
                <a:spcPct val="100000"/>
              </a:lnSpc>
              <a:spcBef>
                <a:spcPts val="2600"/>
              </a:spcBef>
              <a:spcAft>
                <a:spcPts val="0"/>
              </a:spcAft>
              <a:buClr>
                <a:srgbClr val="000000"/>
              </a:buClr>
              <a:buSzPts val="1350"/>
              <a:buChar char="•"/>
              <a:defRPr/>
            </a:lvl4pPr>
            <a:lvl5pPr marL="2286000" lvl="4" indent="-314325" algn="l">
              <a:lnSpc>
                <a:spcPct val="100000"/>
              </a:lnSpc>
              <a:spcBef>
                <a:spcPts val="2600"/>
              </a:spcBef>
              <a:spcAft>
                <a:spcPts val="0"/>
              </a:spcAft>
              <a:buClr>
                <a:srgbClr val="000000"/>
              </a:buClr>
              <a:buSzPts val="1350"/>
              <a:buChar char="•"/>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373" name="Google Shape;373;g8071907143_2_16"/>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no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Default">
  <p:cSld name="Default 2">
    <p:spTree>
      <p:nvGrpSpPr>
        <p:cNvPr id="1" name="Shape 374"/>
        <p:cNvGrpSpPr/>
        <p:nvPr/>
      </p:nvGrpSpPr>
      <p:grpSpPr>
        <a:xfrm>
          <a:off x="0" y="0"/>
          <a:ext cx="0" cy="0"/>
          <a:chOff x="0" y="0"/>
          <a:chExt cx="0" cy="0"/>
        </a:xfrm>
      </p:grpSpPr>
      <p:pic>
        <p:nvPicPr>
          <p:cNvPr id="375" name="Google Shape;375;g8071907143_2_20" descr="image1.png"/>
          <p:cNvPicPr preferRelativeResize="0"/>
          <p:nvPr/>
        </p:nvPicPr>
        <p:blipFill rotWithShape="1">
          <a:blip r:embed="rId2">
            <a:alphaModFix/>
          </a:blip>
          <a:srcRect/>
          <a:stretch/>
        </p:blipFill>
        <p:spPr>
          <a:xfrm>
            <a:off x="-7939" y="4759325"/>
            <a:ext cx="6845302" cy="395289"/>
          </a:xfrm>
          <a:prstGeom prst="rect">
            <a:avLst/>
          </a:prstGeom>
          <a:noFill/>
          <a:ln>
            <a:noFill/>
          </a:ln>
        </p:spPr>
      </p:pic>
      <p:pic>
        <p:nvPicPr>
          <p:cNvPr id="376" name="Google Shape;376;g8071907143_2_20" descr="image2.png"/>
          <p:cNvPicPr preferRelativeResize="0"/>
          <p:nvPr/>
        </p:nvPicPr>
        <p:blipFill rotWithShape="1">
          <a:blip r:embed="rId3">
            <a:alphaModFix/>
          </a:blip>
          <a:srcRect/>
          <a:stretch/>
        </p:blipFill>
        <p:spPr>
          <a:xfrm>
            <a:off x="6589711" y="4759325"/>
            <a:ext cx="2565402" cy="395289"/>
          </a:xfrm>
          <a:prstGeom prst="rect">
            <a:avLst/>
          </a:prstGeom>
          <a:noFill/>
          <a:ln>
            <a:noFill/>
          </a:ln>
        </p:spPr>
      </p:pic>
      <p:grpSp>
        <p:nvGrpSpPr>
          <p:cNvPr id="377" name="Google Shape;377;g8071907143_2_20"/>
          <p:cNvGrpSpPr/>
          <p:nvPr/>
        </p:nvGrpSpPr>
        <p:grpSpPr>
          <a:xfrm>
            <a:off x="6010271" y="4759323"/>
            <a:ext cx="1385895" cy="400054"/>
            <a:chOff x="-2" y="-1"/>
            <a:chExt cx="1385894" cy="400053"/>
          </a:xfrm>
        </p:grpSpPr>
        <p:sp>
          <p:nvSpPr>
            <p:cNvPr id="378" name="Google Shape;378;g8071907143_2_20"/>
            <p:cNvSpPr/>
            <p:nvPr/>
          </p:nvSpPr>
          <p:spPr>
            <a:xfrm>
              <a:off x="-2" y="-1"/>
              <a:ext cx="1385894" cy="400053"/>
            </a:xfrm>
            <a:prstGeom prst="rect">
              <a:avLst/>
            </a:prstGeom>
            <a:solidFill>
              <a:srgbClr val="0000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500"/>
                <a:buFont typeface="Calibri"/>
                <a:buNone/>
              </a:pPr>
              <a:endParaRPr sz="1500" b="1" i="0" u="none" strike="noStrike" cap="none">
                <a:solidFill>
                  <a:srgbClr val="FFFFFF"/>
                </a:solidFill>
                <a:latin typeface="Calibri"/>
                <a:ea typeface="Calibri"/>
                <a:cs typeface="Calibri"/>
                <a:sym typeface="Calibri"/>
              </a:endParaRPr>
            </a:p>
          </p:txBody>
        </p:sp>
        <p:pic>
          <p:nvPicPr>
            <p:cNvPr id="379" name="Google Shape;379;g8071907143_2_20" descr="image3.jpeg"/>
            <p:cNvPicPr preferRelativeResize="0"/>
            <p:nvPr/>
          </p:nvPicPr>
          <p:blipFill rotWithShape="1">
            <a:blip r:embed="rId4">
              <a:alphaModFix/>
            </a:blip>
            <a:srcRect r="7169"/>
            <a:stretch/>
          </p:blipFill>
          <p:spPr>
            <a:xfrm>
              <a:off x="68496" y="997"/>
              <a:ext cx="1239170" cy="390670"/>
            </a:xfrm>
            <a:prstGeom prst="rect">
              <a:avLst/>
            </a:prstGeom>
            <a:noFill/>
            <a:ln>
              <a:noFill/>
            </a:ln>
          </p:spPr>
        </p:pic>
      </p:grpSp>
      <p:sp>
        <p:nvSpPr>
          <p:cNvPr id="380" name="Google Shape;380;g8071907143_2_20"/>
          <p:cNvSpPr txBox="1"/>
          <p:nvPr/>
        </p:nvSpPr>
        <p:spPr>
          <a:xfrm>
            <a:off x="52285" y="4857748"/>
            <a:ext cx="4538763" cy="267701"/>
          </a:xfrm>
          <a:prstGeom prst="rect">
            <a:avLst/>
          </a:prstGeom>
          <a:noFill/>
          <a:ln>
            <a:noFill/>
          </a:ln>
        </p:spPr>
        <p:txBody>
          <a:bodyPr spcFirstLastPara="1" wrap="square" lIns="40800" tIns="40800" rIns="40800" bIns="40800" anchor="t" anchorCtr="0">
            <a:noAutofit/>
          </a:bodyPr>
          <a:lstStyle/>
          <a:p>
            <a:pPr marL="0" marR="0" lvl="0" indent="0" algn="r" rtl="0">
              <a:lnSpc>
                <a:spcPct val="100000"/>
              </a:lnSpc>
              <a:spcBef>
                <a:spcPts val="0"/>
              </a:spcBef>
              <a:spcAft>
                <a:spcPts val="0"/>
              </a:spcAft>
              <a:buClr>
                <a:srgbClr val="000000"/>
              </a:buClr>
              <a:buSzPts val="1200"/>
              <a:buFont typeface="Helvetica Neue"/>
              <a:buNone/>
            </a:pPr>
            <a:r>
              <a:rPr lang="en-US" sz="1200" b="1" i="0" u="none" strike="noStrike" cap="none">
                <a:solidFill>
                  <a:srgbClr val="000000"/>
                </a:solidFill>
                <a:latin typeface="Helvetica Neue"/>
                <a:ea typeface="Helvetica Neue"/>
                <a:cs typeface="Helvetica Neue"/>
                <a:sym typeface="Helvetica Neue"/>
              </a:rPr>
              <a:t>Proprietary and confidential information of Yottolabs Pvt Ltd. </a:t>
            </a:r>
            <a:endParaRPr/>
          </a:p>
        </p:txBody>
      </p:sp>
      <p:sp>
        <p:nvSpPr>
          <p:cNvPr id="381" name="Google Shape;381;g8071907143_2_20"/>
          <p:cNvSpPr txBox="1">
            <a:spLocks noGrp="1"/>
          </p:cNvSpPr>
          <p:nvPr>
            <p:ph type="title"/>
          </p:nvPr>
        </p:nvSpPr>
        <p:spPr>
          <a:xfrm>
            <a:off x="457200" y="69850"/>
            <a:ext cx="8229600" cy="1130300"/>
          </a:xfrm>
          <a:prstGeom prst="rect">
            <a:avLst/>
          </a:prstGeom>
          <a:noFill/>
          <a:ln>
            <a:noFill/>
          </a:ln>
        </p:spPr>
        <p:txBody>
          <a:bodyPr spcFirstLastPara="1" wrap="square" lIns="40800" tIns="40800" rIns="40800" bIns="40800" anchor="ctr" anchorCtr="0">
            <a:noAutofit/>
          </a:bodyPr>
          <a:lstStyle>
            <a:lvl1pPr lvl="0" algn="l">
              <a:lnSpc>
                <a:spcPct val="100000"/>
              </a:lnSpc>
              <a:spcBef>
                <a:spcPts val="0"/>
              </a:spcBef>
              <a:spcAft>
                <a:spcPts val="0"/>
              </a:spcAft>
              <a:buClr>
                <a:srgbClr val="000000"/>
              </a:buClr>
              <a:buSzPts val="3600"/>
              <a:buFont typeface="Calibri"/>
              <a:buNone/>
              <a:defRPr sz="36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82" name="Google Shape;382;g8071907143_2_20"/>
          <p:cNvSpPr txBox="1">
            <a:spLocks noGrp="1"/>
          </p:cNvSpPr>
          <p:nvPr>
            <p:ph type="body" idx="1"/>
          </p:nvPr>
        </p:nvSpPr>
        <p:spPr>
          <a:xfrm>
            <a:off x="457200" y="1200150"/>
            <a:ext cx="8229600" cy="3943350"/>
          </a:xfrm>
          <a:prstGeom prst="rect">
            <a:avLst/>
          </a:prstGeom>
          <a:noFill/>
          <a:ln>
            <a:noFill/>
          </a:ln>
        </p:spPr>
        <p:txBody>
          <a:bodyPr spcFirstLastPara="1" wrap="square" lIns="37050" tIns="37050" rIns="37050" bIns="37050" anchor="t" anchorCtr="0">
            <a:noAutofit/>
          </a:bodyPr>
          <a:lstStyle>
            <a:lvl1pPr marL="457200" lvl="0" indent="-228600" algn="l">
              <a:lnSpc>
                <a:spcPct val="100000"/>
              </a:lnSpc>
              <a:spcBef>
                <a:spcPts val="0"/>
              </a:spcBef>
              <a:spcAft>
                <a:spcPts val="0"/>
              </a:spcAft>
              <a:buClr>
                <a:srgbClr val="000000"/>
              </a:buClr>
              <a:buSzPts val="2600"/>
              <a:buFont typeface="Cambria"/>
              <a:buNone/>
              <a:defRPr sz="2600">
                <a:latin typeface="Cambria"/>
                <a:ea typeface="Cambria"/>
                <a:cs typeface="Cambria"/>
                <a:sym typeface="Cambria"/>
              </a:defRPr>
            </a:lvl1pPr>
            <a:lvl2pPr marL="914400" lvl="1"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2pPr>
            <a:lvl3pPr marL="1371600" lvl="2"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3pPr>
            <a:lvl4pPr marL="1828800" lvl="3"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4pPr>
            <a:lvl5pPr marL="2286000" lvl="4"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383" name="Google Shape;383;g8071907143_2_20"/>
          <p:cNvSpPr txBox="1">
            <a:spLocks noGrp="1"/>
          </p:cNvSpPr>
          <p:nvPr>
            <p:ph type="sldNum" idx="12"/>
          </p:nvPr>
        </p:nvSpPr>
        <p:spPr>
          <a:xfrm>
            <a:off x="8660940" y="4757408"/>
            <a:ext cx="406861" cy="399121"/>
          </a:xfrm>
          <a:prstGeom prst="rect">
            <a:avLst/>
          </a:prstGeom>
          <a:noFill/>
          <a:ln>
            <a:noFill/>
          </a:ln>
        </p:spPr>
        <p:txBody>
          <a:bodyPr spcFirstLastPara="1" wrap="square" lIns="40800" tIns="40800" rIns="40800" bIns="40800" anchor="ctr" anchorCtr="0">
            <a:noAutofit/>
          </a:bodyPr>
          <a:lstStyle>
            <a:lvl1pPr marL="0" marR="0" lvl="0"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100" b="0">
              <a:solidFill>
                <a:srgbClr val="000000"/>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Default">
  <p:cSld name="Default 3">
    <p:spTree>
      <p:nvGrpSpPr>
        <p:cNvPr id="1" name="Shape 384"/>
        <p:cNvGrpSpPr/>
        <p:nvPr/>
      </p:nvGrpSpPr>
      <p:grpSpPr>
        <a:xfrm>
          <a:off x="0" y="0"/>
          <a:ext cx="0" cy="0"/>
          <a:chOff x="0" y="0"/>
          <a:chExt cx="0" cy="0"/>
        </a:xfrm>
      </p:grpSpPr>
      <p:grpSp>
        <p:nvGrpSpPr>
          <p:cNvPr id="385" name="Google Shape;385;g8071907143_2_30"/>
          <p:cNvGrpSpPr/>
          <p:nvPr/>
        </p:nvGrpSpPr>
        <p:grpSpPr>
          <a:xfrm>
            <a:off x="-11113" y="4841080"/>
            <a:ext cx="9166228" cy="330201"/>
            <a:chOff x="0" y="0"/>
            <a:chExt cx="9166227" cy="330200"/>
          </a:xfrm>
        </p:grpSpPr>
        <p:grpSp>
          <p:nvGrpSpPr>
            <p:cNvPr id="386" name="Google Shape;386;g8071907143_2_30"/>
            <p:cNvGrpSpPr/>
            <p:nvPr/>
          </p:nvGrpSpPr>
          <p:grpSpPr>
            <a:xfrm>
              <a:off x="0" y="15080"/>
              <a:ext cx="9166227" cy="300041"/>
              <a:chOff x="0" y="-1"/>
              <a:chExt cx="9166226" cy="300040"/>
            </a:xfrm>
          </p:grpSpPr>
          <p:sp>
            <p:nvSpPr>
              <p:cNvPr id="387" name="Google Shape;387;g8071907143_2_30"/>
              <p:cNvSpPr/>
              <p:nvPr/>
            </p:nvSpPr>
            <p:spPr>
              <a:xfrm>
                <a:off x="0" y="-1"/>
                <a:ext cx="9166226" cy="300040"/>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900"/>
                  <a:buFont typeface="Helvetica Neue Light"/>
                  <a:buNone/>
                </a:pPr>
                <a:endParaRPr sz="1900" b="0" i="0" u="none" strike="noStrike" cap="none">
                  <a:solidFill>
                    <a:srgbClr val="FFFFFF"/>
                  </a:solidFill>
                  <a:latin typeface="Helvetica Neue Light"/>
                  <a:ea typeface="Helvetica Neue Light"/>
                  <a:cs typeface="Helvetica Neue Light"/>
                  <a:sym typeface="Helvetica Neue Light"/>
                </a:endParaRPr>
              </a:p>
            </p:txBody>
          </p:sp>
          <p:sp>
            <p:nvSpPr>
              <p:cNvPr id="388" name="Google Shape;388;g8071907143_2_30"/>
              <p:cNvSpPr txBox="1"/>
              <p:nvPr/>
            </p:nvSpPr>
            <p:spPr>
              <a:xfrm>
                <a:off x="7957966" y="18694"/>
                <a:ext cx="929031" cy="262648"/>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100"/>
                  <a:buFont typeface="Helvetica Neue"/>
                  <a:buNone/>
                </a:pPr>
                <a:r>
                  <a:rPr lang="en-US" sz="1100" b="0" i="0" u="none" strike="noStrike" cap="none">
                    <a:solidFill>
                      <a:srgbClr val="FFFFFF"/>
                    </a:solidFill>
                    <a:latin typeface="Helvetica Neue"/>
                    <a:ea typeface="Helvetica Neue"/>
                    <a:cs typeface="Helvetica Neue"/>
                    <a:sym typeface="Helvetica Neue"/>
                  </a:rPr>
                  <a:t>Digital</a:t>
                </a:r>
                <a:r>
                  <a:rPr lang="en-US" sz="1100" b="1" i="0" u="none" strike="noStrike" cap="none">
                    <a:solidFill>
                      <a:srgbClr val="FFFFFF"/>
                    </a:solidFill>
                    <a:latin typeface="Helvetica Neue"/>
                    <a:ea typeface="Helvetica Neue"/>
                    <a:cs typeface="Helvetica Neue"/>
                    <a:sym typeface="Helvetica Neue"/>
                  </a:rPr>
                  <a:t>Bricks</a:t>
                </a:r>
                <a:endParaRPr/>
              </a:p>
            </p:txBody>
          </p:sp>
          <p:pic>
            <p:nvPicPr>
              <p:cNvPr id="389" name="Google Shape;389;g8071907143_2_30" descr="Header.png"/>
              <p:cNvPicPr preferRelativeResize="0"/>
              <p:nvPr/>
            </p:nvPicPr>
            <p:blipFill rotWithShape="1">
              <a:blip r:embed="rId2">
                <a:alphaModFix/>
              </a:blip>
              <a:srcRect l="28145" t="17499" r="28145" b="46202"/>
              <a:stretch/>
            </p:blipFill>
            <p:spPr>
              <a:xfrm>
                <a:off x="7537559" y="24592"/>
                <a:ext cx="296700" cy="184126"/>
              </a:xfrm>
              <a:prstGeom prst="rect">
                <a:avLst/>
              </a:prstGeom>
              <a:noFill/>
              <a:ln>
                <a:noFill/>
              </a:ln>
            </p:spPr>
          </p:pic>
        </p:grpSp>
        <p:sp>
          <p:nvSpPr>
            <p:cNvPr id="390" name="Google Shape;390;g8071907143_2_30"/>
            <p:cNvSpPr txBox="1"/>
            <p:nvPr/>
          </p:nvSpPr>
          <p:spPr>
            <a:xfrm>
              <a:off x="101726" y="0"/>
              <a:ext cx="5097210" cy="330200"/>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1500"/>
                <a:buFont typeface="Helvetica Neue Light"/>
                <a:buNone/>
              </a:pPr>
              <a:r>
                <a:rPr lang="en-US" sz="15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grpSp>
      <p:sp>
        <p:nvSpPr>
          <p:cNvPr id="391" name="Google Shape;391;g8071907143_2_30"/>
          <p:cNvSpPr txBox="1">
            <a:spLocks noGrp="1"/>
          </p:cNvSpPr>
          <p:nvPr>
            <p:ph type="title"/>
          </p:nvPr>
        </p:nvSpPr>
        <p:spPr>
          <a:xfrm>
            <a:off x="669925" y="234950"/>
            <a:ext cx="7804150" cy="1138238"/>
          </a:xfrm>
          <a:prstGeom prst="rect">
            <a:avLst/>
          </a:prstGeom>
          <a:noFill/>
          <a:ln>
            <a:noFill/>
          </a:ln>
        </p:spPr>
        <p:txBody>
          <a:bodyPr spcFirstLastPara="1" wrap="square" lIns="31875" tIns="31875" rIns="31875" bIns="31875" anchor="ctr" anchorCtr="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92" name="Google Shape;392;g8071907143_2_30"/>
          <p:cNvSpPr txBox="1">
            <a:spLocks noGrp="1"/>
          </p:cNvSpPr>
          <p:nvPr>
            <p:ph type="body" idx="1"/>
          </p:nvPr>
        </p:nvSpPr>
        <p:spPr>
          <a:xfrm>
            <a:off x="669925" y="1373187"/>
            <a:ext cx="7804150" cy="3314702"/>
          </a:xfrm>
          <a:prstGeom prst="rect">
            <a:avLst/>
          </a:prstGeom>
          <a:noFill/>
          <a:ln>
            <a:noFill/>
          </a:ln>
        </p:spPr>
        <p:txBody>
          <a:bodyPr spcFirstLastPara="1" wrap="square" lIns="31875" tIns="31875" rIns="31875" bIns="31875" anchor="ctr" anchorCtr="0">
            <a:noAutofit/>
          </a:bodyPr>
          <a:lstStyle>
            <a:lvl1pPr marL="457200" lvl="0" indent="-314325" algn="l">
              <a:lnSpc>
                <a:spcPct val="100000"/>
              </a:lnSpc>
              <a:spcBef>
                <a:spcPts val="2600"/>
              </a:spcBef>
              <a:spcAft>
                <a:spcPts val="0"/>
              </a:spcAft>
              <a:buClr>
                <a:srgbClr val="000000"/>
              </a:buClr>
              <a:buSzPts val="1350"/>
              <a:buChar char="•"/>
              <a:defRPr/>
            </a:lvl1pPr>
            <a:lvl2pPr marL="914400" lvl="1" indent="-314325" algn="l">
              <a:lnSpc>
                <a:spcPct val="100000"/>
              </a:lnSpc>
              <a:spcBef>
                <a:spcPts val="2600"/>
              </a:spcBef>
              <a:spcAft>
                <a:spcPts val="0"/>
              </a:spcAft>
              <a:buClr>
                <a:srgbClr val="000000"/>
              </a:buClr>
              <a:buSzPts val="1350"/>
              <a:buChar char="•"/>
              <a:defRPr/>
            </a:lvl2pPr>
            <a:lvl3pPr marL="1371600" lvl="2" indent="-314325" algn="l">
              <a:lnSpc>
                <a:spcPct val="100000"/>
              </a:lnSpc>
              <a:spcBef>
                <a:spcPts val="2600"/>
              </a:spcBef>
              <a:spcAft>
                <a:spcPts val="0"/>
              </a:spcAft>
              <a:buClr>
                <a:srgbClr val="000000"/>
              </a:buClr>
              <a:buSzPts val="1350"/>
              <a:buChar char="•"/>
              <a:defRPr/>
            </a:lvl3pPr>
            <a:lvl4pPr marL="1828800" lvl="3" indent="-314325" algn="l">
              <a:lnSpc>
                <a:spcPct val="100000"/>
              </a:lnSpc>
              <a:spcBef>
                <a:spcPts val="2600"/>
              </a:spcBef>
              <a:spcAft>
                <a:spcPts val="0"/>
              </a:spcAft>
              <a:buClr>
                <a:srgbClr val="000000"/>
              </a:buClr>
              <a:buSzPts val="1350"/>
              <a:buChar char="•"/>
              <a:defRPr/>
            </a:lvl4pPr>
            <a:lvl5pPr marL="2286000" lvl="4" indent="-314325" algn="l">
              <a:lnSpc>
                <a:spcPct val="100000"/>
              </a:lnSpc>
              <a:spcBef>
                <a:spcPts val="2600"/>
              </a:spcBef>
              <a:spcAft>
                <a:spcPts val="0"/>
              </a:spcAft>
              <a:buClr>
                <a:srgbClr val="000000"/>
              </a:buClr>
              <a:buSzPts val="1350"/>
              <a:buChar char="•"/>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393" name="Google Shape;393;g8071907143_2_30"/>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noAutofit/>
          </a:bodyPr>
          <a:lstStyle>
            <a:lvl1pPr marL="0" marR="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Default">
  <p:cSld name="Default 4">
    <p:spTree>
      <p:nvGrpSpPr>
        <p:cNvPr id="1" name="Shape 394"/>
        <p:cNvGrpSpPr/>
        <p:nvPr/>
      </p:nvGrpSpPr>
      <p:grpSpPr>
        <a:xfrm>
          <a:off x="0" y="0"/>
          <a:ext cx="0" cy="0"/>
          <a:chOff x="0" y="0"/>
          <a:chExt cx="0" cy="0"/>
        </a:xfrm>
      </p:grpSpPr>
      <p:grpSp>
        <p:nvGrpSpPr>
          <p:cNvPr id="395" name="Google Shape;395;g8071907143_2_40"/>
          <p:cNvGrpSpPr/>
          <p:nvPr/>
        </p:nvGrpSpPr>
        <p:grpSpPr>
          <a:xfrm>
            <a:off x="-11113" y="4841080"/>
            <a:ext cx="9166228" cy="330201"/>
            <a:chOff x="0" y="0"/>
            <a:chExt cx="9166227" cy="330200"/>
          </a:xfrm>
        </p:grpSpPr>
        <p:grpSp>
          <p:nvGrpSpPr>
            <p:cNvPr id="396" name="Google Shape;396;g8071907143_2_40"/>
            <p:cNvGrpSpPr/>
            <p:nvPr/>
          </p:nvGrpSpPr>
          <p:grpSpPr>
            <a:xfrm>
              <a:off x="0" y="15080"/>
              <a:ext cx="9166227" cy="300041"/>
              <a:chOff x="0" y="-1"/>
              <a:chExt cx="9166226" cy="300040"/>
            </a:xfrm>
          </p:grpSpPr>
          <p:sp>
            <p:nvSpPr>
              <p:cNvPr id="397" name="Google Shape;397;g8071907143_2_40"/>
              <p:cNvSpPr/>
              <p:nvPr/>
            </p:nvSpPr>
            <p:spPr>
              <a:xfrm>
                <a:off x="0" y="-1"/>
                <a:ext cx="9166226" cy="300040"/>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900"/>
                  <a:buFont typeface="Helvetica Neue Light"/>
                  <a:buNone/>
                </a:pPr>
                <a:endParaRPr sz="1900" b="0" i="0" u="none" strike="noStrike" cap="none">
                  <a:solidFill>
                    <a:srgbClr val="FFFFFF"/>
                  </a:solidFill>
                  <a:latin typeface="Helvetica Neue Light"/>
                  <a:ea typeface="Helvetica Neue Light"/>
                  <a:cs typeface="Helvetica Neue Light"/>
                  <a:sym typeface="Helvetica Neue Light"/>
                </a:endParaRPr>
              </a:p>
            </p:txBody>
          </p:sp>
          <p:sp>
            <p:nvSpPr>
              <p:cNvPr id="398" name="Google Shape;398;g8071907143_2_40"/>
              <p:cNvSpPr txBox="1"/>
              <p:nvPr/>
            </p:nvSpPr>
            <p:spPr>
              <a:xfrm>
                <a:off x="7957966" y="18694"/>
                <a:ext cx="929031" cy="262648"/>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100"/>
                  <a:buFont typeface="Helvetica Neue"/>
                  <a:buNone/>
                </a:pPr>
                <a:r>
                  <a:rPr lang="en-US" sz="1100" b="0" i="0" u="none" strike="noStrike" cap="none">
                    <a:solidFill>
                      <a:srgbClr val="FFFFFF"/>
                    </a:solidFill>
                    <a:latin typeface="Helvetica Neue"/>
                    <a:ea typeface="Helvetica Neue"/>
                    <a:cs typeface="Helvetica Neue"/>
                    <a:sym typeface="Helvetica Neue"/>
                  </a:rPr>
                  <a:t>Digital</a:t>
                </a:r>
                <a:r>
                  <a:rPr lang="en-US" sz="1100" b="1" i="0" u="none" strike="noStrike" cap="none">
                    <a:solidFill>
                      <a:srgbClr val="FFFFFF"/>
                    </a:solidFill>
                    <a:latin typeface="Helvetica Neue"/>
                    <a:ea typeface="Helvetica Neue"/>
                    <a:cs typeface="Helvetica Neue"/>
                    <a:sym typeface="Helvetica Neue"/>
                  </a:rPr>
                  <a:t>Bricks</a:t>
                </a:r>
                <a:endParaRPr/>
              </a:p>
            </p:txBody>
          </p:sp>
          <p:pic>
            <p:nvPicPr>
              <p:cNvPr id="399" name="Google Shape;399;g8071907143_2_40" descr="Header.png"/>
              <p:cNvPicPr preferRelativeResize="0"/>
              <p:nvPr/>
            </p:nvPicPr>
            <p:blipFill rotWithShape="1">
              <a:blip r:embed="rId2">
                <a:alphaModFix/>
              </a:blip>
              <a:srcRect l="28145" t="17499" r="28145" b="46202"/>
              <a:stretch/>
            </p:blipFill>
            <p:spPr>
              <a:xfrm>
                <a:off x="7537559" y="24592"/>
                <a:ext cx="296700" cy="184126"/>
              </a:xfrm>
              <a:prstGeom prst="rect">
                <a:avLst/>
              </a:prstGeom>
              <a:noFill/>
              <a:ln>
                <a:noFill/>
              </a:ln>
            </p:spPr>
          </p:pic>
        </p:grpSp>
        <p:sp>
          <p:nvSpPr>
            <p:cNvPr id="400" name="Google Shape;400;g8071907143_2_40"/>
            <p:cNvSpPr txBox="1"/>
            <p:nvPr/>
          </p:nvSpPr>
          <p:spPr>
            <a:xfrm>
              <a:off x="101726" y="0"/>
              <a:ext cx="5097210" cy="330200"/>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1500"/>
                <a:buFont typeface="Helvetica Neue Light"/>
                <a:buNone/>
              </a:pPr>
              <a:r>
                <a:rPr lang="en-US" sz="15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grpSp>
      <p:sp>
        <p:nvSpPr>
          <p:cNvPr id="401" name="Google Shape;401;g8071907143_2_40"/>
          <p:cNvSpPr txBox="1">
            <a:spLocks noGrp="1"/>
          </p:cNvSpPr>
          <p:nvPr>
            <p:ph type="title"/>
          </p:nvPr>
        </p:nvSpPr>
        <p:spPr>
          <a:xfrm>
            <a:off x="669925" y="234950"/>
            <a:ext cx="7804150" cy="1138238"/>
          </a:xfrm>
          <a:prstGeom prst="rect">
            <a:avLst/>
          </a:prstGeom>
          <a:noFill/>
          <a:ln>
            <a:noFill/>
          </a:ln>
        </p:spPr>
        <p:txBody>
          <a:bodyPr spcFirstLastPara="1" wrap="square" lIns="31875" tIns="31875" rIns="31875" bIns="31875" anchor="ctr" anchorCtr="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02" name="Google Shape;402;g8071907143_2_40"/>
          <p:cNvSpPr txBox="1">
            <a:spLocks noGrp="1"/>
          </p:cNvSpPr>
          <p:nvPr>
            <p:ph type="body" idx="1"/>
          </p:nvPr>
        </p:nvSpPr>
        <p:spPr>
          <a:xfrm>
            <a:off x="669925" y="1373187"/>
            <a:ext cx="7804150" cy="3314702"/>
          </a:xfrm>
          <a:prstGeom prst="rect">
            <a:avLst/>
          </a:prstGeom>
          <a:noFill/>
          <a:ln>
            <a:noFill/>
          </a:ln>
        </p:spPr>
        <p:txBody>
          <a:bodyPr spcFirstLastPara="1" wrap="square" lIns="31875" tIns="31875" rIns="31875" bIns="31875" anchor="ctr" anchorCtr="0">
            <a:noAutofit/>
          </a:bodyPr>
          <a:lstStyle>
            <a:lvl1pPr marL="457200" lvl="0" indent="-314325" algn="l">
              <a:lnSpc>
                <a:spcPct val="100000"/>
              </a:lnSpc>
              <a:spcBef>
                <a:spcPts val="2600"/>
              </a:spcBef>
              <a:spcAft>
                <a:spcPts val="0"/>
              </a:spcAft>
              <a:buClr>
                <a:srgbClr val="000000"/>
              </a:buClr>
              <a:buSzPts val="1350"/>
              <a:buChar char="•"/>
              <a:defRPr/>
            </a:lvl1pPr>
            <a:lvl2pPr marL="914400" lvl="1" indent="-314325" algn="l">
              <a:lnSpc>
                <a:spcPct val="100000"/>
              </a:lnSpc>
              <a:spcBef>
                <a:spcPts val="2600"/>
              </a:spcBef>
              <a:spcAft>
                <a:spcPts val="0"/>
              </a:spcAft>
              <a:buClr>
                <a:srgbClr val="000000"/>
              </a:buClr>
              <a:buSzPts val="1350"/>
              <a:buChar char="•"/>
              <a:defRPr/>
            </a:lvl2pPr>
            <a:lvl3pPr marL="1371600" lvl="2" indent="-314325" algn="l">
              <a:lnSpc>
                <a:spcPct val="100000"/>
              </a:lnSpc>
              <a:spcBef>
                <a:spcPts val="2600"/>
              </a:spcBef>
              <a:spcAft>
                <a:spcPts val="0"/>
              </a:spcAft>
              <a:buClr>
                <a:srgbClr val="000000"/>
              </a:buClr>
              <a:buSzPts val="1350"/>
              <a:buChar char="•"/>
              <a:defRPr/>
            </a:lvl3pPr>
            <a:lvl4pPr marL="1828800" lvl="3" indent="-314325" algn="l">
              <a:lnSpc>
                <a:spcPct val="100000"/>
              </a:lnSpc>
              <a:spcBef>
                <a:spcPts val="2600"/>
              </a:spcBef>
              <a:spcAft>
                <a:spcPts val="0"/>
              </a:spcAft>
              <a:buClr>
                <a:srgbClr val="000000"/>
              </a:buClr>
              <a:buSzPts val="1350"/>
              <a:buChar char="•"/>
              <a:defRPr/>
            </a:lvl4pPr>
            <a:lvl5pPr marL="2286000" lvl="4" indent="-314325" algn="l">
              <a:lnSpc>
                <a:spcPct val="100000"/>
              </a:lnSpc>
              <a:spcBef>
                <a:spcPts val="2600"/>
              </a:spcBef>
              <a:spcAft>
                <a:spcPts val="0"/>
              </a:spcAft>
              <a:buClr>
                <a:srgbClr val="000000"/>
              </a:buClr>
              <a:buSzPts val="1350"/>
              <a:buChar char="•"/>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403" name="Google Shape;403;g8071907143_2_40"/>
          <p:cNvSpPr txBox="1">
            <a:spLocks noGrp="1"/>
          </p:cNvSpPr>
          <p:nvPr>
            <p:ph type="sldNum" idx="12"/>
          </p:nvPr>
        </p:nvSpPr>
        <p:spPr>
          <a:xfrm>
            <a:off x="4434657" y="4875212"/>
            <a:ext cx="231823" cy="228877"/>
          </a:xfrm>
          <a:prstGeom prst="rect">
            <a:avLst/>
          </a:prstGeom>
          <a:noFill/>
          <a:ln>
            <a:noFill/>
          </a:ln>
        </p:spPr>
        <p:txBody>
          <a:bodyPr spcFirstLastPara="1" wrap="square" lIns="31875" tIns="31875" rIns="31875" bIns="31875" anchor="t" anchorCtr="0">
            <a:noAutofit/>
          </a:bodyPr>
          <a:lstStyle>
            <a:lvl1pPr marL="0" marR="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Default">
  <p:cSld name="Default 5">
    <p:spTree>
      <p:nvGrpSpPr>
        <p:cNvPr id="1" name="Shape 404"/>
        <p:cNvGrpSpPr/>
        <p:nvPr/>
      </p:nvGrpSpPr>
      <p:grpSpPr>
        <a:xfrm>
          <a:off x="0" y="0"/>
          <a:ext cx="0" cy="0"/>
          <a:chOff x="0" y="0"/>
          <a:chExt cx="0" cy="0"/>
        </a:xfrm>
      </p:grpSpPr>
      <p:grpSp>
        <p:nvGrpSpPr>
          <p:cNvPr id="405" name="Google Shape;405;g8071907143_2_50"/>
          <p:cNvGrpSpPr/>
          <p:nvPr/>
        </p:nvGrpSpPr>
        <p:grpSpPr>
          <a:xfrm>
            <a:off x="-11113" y="4841080"/>
            <a:ext cx="9166228" cy="330201"/>
            <a:chOff x="0" y="0"/>
            <a:chExt cx="9166227" cy="330200"/>
          </a:xfrm>
        </p:grpSpPr>
        <p:grpSp>
          <p:nvGrpSpPr>
            <p:cNvPr id="406" name="Google Shape;406;g8071907143_2_50"/>
            <p:cNvGrpSpPr/>
            <p:nvPr/>
          </p:nvGrpSpPr>
          <p:grpSpPr>
            <a:xfrm>
              <a:off x="0" y="15080"/>
              <a:ext cx="9166227" cy="300041"/>
              <a:chOff x="0" y="-1"/>
              <a:chExt cx="9166226" cy="300040"/>
            </a:xfrm>
          </p:grpSpPr>
          <p:sp>
            <p:nvSpPr>
              <p:cNvPr id="407" name="Google Shape;407;g8071907143_2_50"/>
              <p:cNvSpPr/>
              <p:nvPr/>
            </p:nvSpPr>
            <p:spPr>
              <a:xfrm>
                <a:off x="0" y="-1"/>
                <a:ext cx="9166226" cy="300040"/>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900"/>
                  <a:buFont typeface="Helvetica Neue Light"/>
                  <a:buNone/>
                </a:pPr>
                <a:endParaRPr sz="1900" b="0" i="0" u="none" strike="noStrike" cap="none">
                  <a:solidFill>
                    <a:srgbClr val="FFFFFF"/>
                  </a:solidFill>
                  <a:latin typeface="Helvetica Neue Light"/>
                  <a:ea typeface="Helvetica Neue Light"/>
                  <a:cs typeface="Helvetica Neue Light"/>
                  <a:sym typeface="Helvetica Neue Light"/>
                </a:endParaRPr>
              </a:p>
            </p:txBody>
          </p:sp>
          <p:sp>
            <p:nvSpPr>
              <p:cNvPr id="408" name="Google Shape;408;g8071907143_2_50"/>
              <p:cNvSpPr txBox="1"/>
              <p:nvPr/>
            </p:nvSpPr>
            <p:spPr>
              <a:xfrm>
                <a:off x="7957966" y="18694"/>
                <a:ext cx="929031" cy="262648"/>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100"/>
                  <a:buFont typeface="Helvetica Neue"/>
                  <a:buNone/>
                </a:pPr>
                <a:r>
                  <a:rPr lang="en-US" sz="1100" b="0" i="0" u="none" strike="noStrike" cap="none">
                    <a:solidFill>
                      <a:srgbClr val="FFFFFF"/>
                    </a:solidFill>
                    <a:latin typeface="Helvetica Neue"/>
                    <a:ea typeface="Helvetica Neue"/>
                    <a:cs typeface="Helvetica Neue"/>
                    <a:sym typeface="Helvetica Neue"/>
                  </a:rPr>
                  <a:t>Digital</a:t>
                </a:r>
                <a:r>
                  <a:rPr lang="en-US" sz="1100" b="1" i="0" u="none" strike="noStrike" cap="none">
                    <a:solidFill>
                      <a:srgbClr val="FFFFFF"/>
                    </a:solidFill>
                    <a:latin typeface="Helvetica Neue"/>
                    <a:ea typeface="Helvetica Neue"/>
                    <a:cs typeface="Helvetica Neue"/>
                    <a:sym typeface="Helvetica Neue"/>
                  </a:rPr>
                  <a:t>Bricks</a:t>
                </a:r>
                <a:endParaRPr/>
              </a:p>
            </p:txBody>
          </p:sp>
          <p:pic>
            <p:nvPicPr>
              <p:cNvPr id="409" name="Google Shape;409;g8071907143_2_50" descr="Header.png"/>
              <p:cNvPicPr preferRelativeResize="0"/>
              <p:nvPr/>
            </p:nvPicPr>
            <p:blipFill rotWithShape="1">
              <a:blip r:embed="rId2">
                <a:alphaModFix/>
              </a:blip>
              <a:srcRect l="28145" t="17499" r="28145" b="46202"/>
              <a:stretch/>
            </p:blipFill>
            <p:spPr>
              <a:xfrm>
                <a:off x="7537559" y="24592"/>
                <a:ext cx="296700" cy="184126"/>
              </a:xfrm>
              <a:prstGeom prst="rect">
                <a:avLst/>
              </a:prstGeom>
              <a:noFill/>
              <a:ln>
                <a:noFill/>
              </a:ln>
            </p:spPr>
          </p:pic>
        </p:grpSp>
        <p:sp>
          <p:nvSpPr>
            <p:cNvPr id="410" name="Google Shape;410;g8071907143_2_50"/>
            <p:cNvSpPr txBox="1"/>
            <p:nvPr/>
          </p:nvSpPr>
          <p:spPr>
            <a:xfrm>
              <a:off x="101726" y="0"/>
              <a:ext cx="5097210" cy="330200"/>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1500"/>
                <a:buFont typeface="Helvetica Neue Light"/>
                <a:buNone/>
              </a:pPr>
              <a:r>
                <a:rPr lang="en-US" sz="15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grpSp>
      <p:sp>
        <p:nvSpPr>
          <p:cNvPr id="411" name="Google Shape;411;g8071907143_2_50"/>
          <p:cNvSpPr txBox="1">
            <a:spLocks noGrp="1"/>
          </p:cNvSpPr>
          <p:nvPr>
            <p:ph type="title"/>
          </p:nvPr>
        </p:nvSpPr>
        <p:spPr>
          <a:xfrm>
            <a:off x="669925" y="234950"/>
            <a:ext cx="7804150" cy="1138238"/>
          </a:xfrm>
          <a:prstGeom prst="rect">
            <a:avLst/>
          </a:prstGeom>
          <a:noFill/>
          <a:ln>
            <a:noFill/>
          </a:ln>
        </p:spPr>
        <p:txBody>
          <a:bodyPr spcFirstLastPara="1" wrap="square" lIns="31875" tIns="31875" rIns="31875" bIns="31875" anchor="ctr" anchorCtr="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12" name="Google Shape;412;g8071907143_2_50"/>
          <p:cNvSpPr txBox="1">
            <a:spLocks noGrp="1"/>
          </p:cNvSpPr>
          <p:nvPr>
            <p:ph type="body" idx="1"/>
          </p:nvPr>
        </p:nvSpPr>
        <p:spPr>
          <a:xfrm>
            <a:off x="669925" y="1373187"/>
            <a:ext cx="7804150" cy="3314702"/>
          </a:xfrm>
          <a:prstGeom prst="rect">
            <a:avLst/>
          </a:prstGeom>
          <a:noFill/>
          <a:ln>
            <a:noFill/>
          </a:ln>
        </p:spPr>
        <p:txBody>
          <a:bodyPr spcFirstLastPara="1" wrap="square" lIns="31875" tIns="31875" rIns="31875" bIns="31875" anchor="ctr" anchorCtr="0">
            <a:noAutofit/>
          </a:bodyPr>
          <a:lstStyle>
            <a:lvl1pPr marL="457200" lvl="0" indent="-314325" algn="l">
              <a:lnSpc>
                <a:spcPct val="100000"/>
              </a:lnSpc>
              <a:spcBef>
                <a:spcPts val="2600"/>
              </a:spcBef>
              <a:spcAft>
                <a:spcPts val="0"/>
              </a:spcAft>
              <a:buClr>
                <a:srgbClr val="000000"/>
              </a:buClr>
              <a:buSzPts val="1350"/>
              <a:buChar char="•"/>
              <a:defRPr/>
            </a:lvl1pPr>
            <a:lvl2pPr marL="914400" lvl="1" indent="-314325" algn="l">
              <a:lnSpc>
                <a:spcPct val="100000"/>
              </a:lnSpc>
              <a:spcBef>
                <a:spcPts val="2600"/>
              </a:spcBef>
              <a:spcAft>
                <a:spcPts val="0"/>
              </a:spcAft>
              <a:buClr>
                <a:srgbClr val="000000"/>
              </a:buClr>
              <a:buSzPts val="1350"/>
              <a:buChar char="•"/>
              <a:defRPr/>
            </a:lvl2pPr>
            <a:lvl3pPr marL="1371600" lvl="2" indent="-314325" algn="l">
              <a:lnSpc>
                <a:spcPct val="100000"/>
              </a:lnSpc>
              <a:spcBef>
                <a:spcPts val="2600"/>
              </a:spcBef>
              <a:spcAft>
                <a:spcPts val="0"/>
              </a:spcAft>
              <a:buClr>
                <a:srgbClr val="000000"/>
              </a:buClr>
              <a:buSzPts val="1350"/>
              <a:buChar char="•"/>
              <a:defRPr/>
            </a:lvl3pPr>
            <a:lvl4pPr marL="1828800" lvl="3" indent="-314325" algn="l">
              <a:lnSpc>
                <a:spcPct val="100000"/>
              </a:lnSpc>
              <a:spcBef>
                <a:spcPts val="2600"/>
              </a:spcBef>
              <a:spcAft>
                <a:spcPts val="0"/>
              </a:spcAft>
              <a:buClr>
                <a:srgbClr val="000000"/>
              </a:buClr>
              <a:buSzPts val="1350"/>
              <a:buChar char="•"/>
              <a:defRPr/>
            </a:lvl4pPr>
            <a:lvl5pPr marL="2286000" lvl="4" indent="-314325" algn="l">
              <a:lnSpc>
                <a:spcPct val="100000"/>
              </a:lnSpc>
              <a:spcBef>
                <a:spcPts val="2600"/>
              </a:spcBef>
              <a:spcAft>
                <a:spcPts val="0"/>
              </a:spcAft>
              <a:buClr>
                <a:srgbClr val="000000"/>
              </a:buClr>
              <a:buSzPts val="1350"/>
              <a:buChar char="•"/>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413" name="Google Shape;413;g8071907143_2_50"/>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noAutofit/>
          </a:bodyPr>
          <a:lstStyle>
            <a:lvl1pPr marL="0" marR="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Default">
  <p:cSld name="Default 6">
    <p:spTree>
      <p:nvGrpSpPr>
        <p:cNvPr id="1" name="Shape 414"/>
        <p:cNvGrpSpPr/>
        <p:nvPr/>
      </p:nvGrpSpPr>
      <p:grpSpPr>
        <a:xfrm>
          <a:off x="0" y="0"/>
          <a:ext cx="0" cy="0"/>
          <a:chOff x="0" y="0"/>
          <a:chExt cx="0" cy="0"/>
        </a:xfrm>
      </p:grpSpPr>
      <p:sp>
        <p:nvSpPr>
          <p:cNvPr id="415" name="Google Shape;415;g8071907143_2_60"/>
          <p:cNvSpPr/>
          <p:nvPr/>
        </p:nvSpPr>
        <p:spPr>
          <a:xfrm>
            <a:off x="-11113" y="4857750"/>
            <a:ext cx="9166226" cy="298450"/>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900"/>
              <a:buFont typeface="Helvetica Neue Light"/>
              <a:buNone/>
            </a:pPr>
            <a:endParaRPr sz="1900" b="0" i="0" u="none" strike="noStrike" cap="none">
              <a:solidFill>
                <a:srgbClr val="FFFFFF"/>
              </a:solidFill>
              <a:latin typeface="Helvetica Neue Light"/>
              <a:ea typeface="Helvetica Neue Light"/>
              <a:cs typeface="Helvetica Neue Light"/>
              <a:sym typeface="Helvetica Neue Light"/>
            </a:endParaRPr>
          </a:p>
        </p:txBody>
      </p:sp>
      <p:sp>
        <p:nvSpPr>
          <p:cNvPr id="416" name="Google Shape;416;g8071907143_2_60"/>
          <p:cNvSpPr txBox="1"/>
          <p:nvPr/>
        </p:nvSpPr>
        <p:spPr>
          <a:xfrm>
            <a:off x="7965764" y="4893768"/>
            <a:ext cx="891207" cy="224824"/>
          </a:xfrm>
          <a:prstGeom prst="rect">
            <a:avLst/>
          </a:prstGeom>
          <a:noFill/>
          <a:ln>
            <a:noFill/>
          </a:ln>
        </p:spPr>
        <p:txBody>
          <a:bodyPr spcFirstLastPara="1" wrap="square" lIns="31875" tIns="31875" rIns="31875" bIns="31875" anchor="ctr" anchorCtr="0">
            <a:noAutofit/>
          </a:bodyPr>
          <a:lstStyle/>
          <a:p>
            <a:pPr marL="0" marR="0" lvl="0" indent="0" algn="ctr" rtl="0">
              <a:lnSpc>
                <a:spcPct val="100000"/>
              </a:lnSpc>
              <a:spcBef>
                <a:spcPts val="0"/>
              </a:spcBef>
              <a:spcAft>
                <a:spcPts val="0"/>
              </a:spcAft>
              <a:buClr>
                <a:srgbClr val="FFFFFF"/>
              </a:buClr>
              <a:buSzPts val="1100"/>
              <a:buFont typeface="Helvetica Neue"/>
              <a:buNone/>
            </a:pPr>
            <a:r>
              <a:rPr lang="en-US" sz="1100" b="0" i="0" u="none" strike="noStrike" cap="none">
                <a:solidFill>
                  <a:srgbClr val="FFFFFF"/>
                </a:solidFill>
                <a:latin typeface="Helvetica Neue"/>
                <a:ea typeface="Helvetica Neue"/>
                <a:cs typeface="Helvetica Neue"/>
                <a:sym typeface="Helvetica Neue"/>
              </a:rPr>
              <a:t>Digital</a:t>
            </a:r>
            <a:r>
              <a:rPr lang="en-US" sz="1100" b="1" i="0" u="none" strike="noStrike" cap="none">
                <a:solidFill>
                  <a:srgbClr val="FFFFFF"/>
                </a:solidFill>
                <a:latin typeface="Helvetica Neue"/>
                <a:ea typeface="Helvetica Neue"/>
                <a:cs typeface="Helvetica Neue"/>
                <a:sym typeface="Helvetica Neue"/>
              </a:rPr>
              <a:t>Bricks</a:t>
            </a:r>
            <a:endParaRPr/>
          </a:p>
        </p:txBody>
      </p:sp>
      <p:pic>
        <p:nvPicPr>
          <p:cNvPr id="417" name="Google Shape;417;g8071907143_2_60" descr="Header.png"/>
          <p:cNvPicPr preferRelativeResize="0"/>
          <p:nvPr/>
        </p:nvPicPr>
        <p:blipFill rotWithShape="1">
          <a:blip r:embed="rId2">
            <a:alphaModFix/>
          </a:blip>
          <a:srcRect l="28145" t="17499" r="28145" b="46202"/>
          <a:stretch/>
        </p:blipFill>
        <p:spPr>
          <a:xfrm>
            <a:off x="7526336" y="4881562"/>
            <a:ext cx="296865" cy="184152"/>
          </a:xfrm>
          <a:prstGeom prst="rect">
            <a:avLst/>
          </a:prstGeom>
          <a:noFill/>
          <a:ln>
            <a:noFill/>
          </a:ln>
        </p:spPr>
      </p:pic>
      <p:sp>
        <p:nvSpPr>
          <p:cNvPr id="418" name="Google Shape;418;g8071907143_2_60"/>
          <p:cNvSpPr txBox="1"/>
          <p:nvPr/>
        </p:nvSpPr>
        <p:spPr>
          <a:xfrm>
            <a:off x="109525" y="4860785"/>
            <a:ext cx="5059385" cy="292377"/>
          </a:xfrm>
          <a:prstGeom prst="rect">
            <a:avLst/>
          </a:prstGeom>
          <a:noFill/>
          <a:ln>
            <a:noFill/>
          </a:ln>
        </p:spPr>
        <p:txBody>
          <a:bodyPr spcFirstLastPara="1" wrap="square" lIns="31875" tIns="31875" rIns="31875" bIns="31875" anchor="ctr" anchorCtr="0">
            <a:noAutofit/>
          </a:bodyPr>
          <a:lstStyle/>
          <a:p>
            <a:pPr marL="0" marR="0" lvl="0" indent="0" algn="ctr" rtl="0">
              <a:lnSpc>
                <a:spcPct val="100000"/>
              </a:lnSpc>
              <a:spcBef>
                <a:spcPts val="0"/>
              </a:spcBef>
              <a:spcAft>
                <a:spcPts val="0"/>
              </a:spcAft>
              <a:buClr>
                <a:srgbClr val="000000"/>
              </a:buClr>
              <a:buSzPts val="1500"/>
              <a:buFont typeface="Helvetica Neue Light"/>
              <a:buNone/>
            </a:pPr>
            <a:r>
              <a:rPr lang="en-US" sz="15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sp>
        <p:nvSpPr>
          <p:cNvPr id="419" name="Google Shape;419;g8071907143_2_60"/>
          <p:cNvSpPr txBox="1">
            <a:spLocks noGrp="1"/>
          </p:cNvSpPr>
          <p:nvPr>
            <p:ph type="title"/>
          </p:nvPr>
        </p:nvSpPr>
        <p:spPr>
          <a:xfrm>
            <a:off x="669925" y="234950"/>
            <a:ext cx="7804150" cy="1138238"/>
          </a:xfrm>
          <a:prstGeom prst="rect">
            <a:avLst/>
          </a:prstGeom>
          <a:noFill/>
          <a:ln>
            <a:noFill/>
          </a:ln>
        </p:spPr>
        <p:txBody>
          <a:bodyPr spcFirstLastPara="1" wrap="square" lIns="31875" tIns="31875" rIns="31875" bIns="31875" anchor="ctr" anchorCtr="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20" name="Google Shape;420;g8071907143_2_60"/>
          <p:cNvSpPr txBox="1">
            <a:spLocks noGrp="1"/>
          </p:cNvSpPr>
          <p:nvPr>
            <p:ph type="body" idx="1"/>
          </p:nvPr>
        </p:nvSpPr>
        <p:spPr>
          <a:xfrm>
            <a:off x="669925" y="1373187"/>
            <a:ext cx="7804150" cy="3314702"/>
          </a:xfrm>
          <a:prstGeom prst="rect">
            <a:avLst/>
          </a:prstGeom>
          <a:noFill/>
          <a:ln>
            <a:noFill/>
          </a:ln>
        </p:spPr>
        <p:txBody>
          <a:bodyPr spcFirstLastPara="1" wrap="square" lIns="31875" tIns="31875" rIns="31875" bIns="31875" anchor="ctr" anchorCtr="0">
            <a:noAutofit/>
          </a:bodyPr>
          <a:lstStyle>
            <a:lvl1pPr marL="457200" lvl="0" indent="-314325" algn="l">
              <a:lnSpc>
                <a:spcPct val="100000"/>
              </a:lnSpc>
              <a:spcBef>
                <a:spcPts val="2600"/>
              </a:spcBef>
              <a:spcAft>
                <a:spcPts val="0"/>
              </a:spcAft>
              <a:buClr>
                <a:srgbClr val="000000"/>
              </a:buClr>
              <a:buSzPts val="1350"/>
              <a:buChar char="•"/>
              <a:defRPr/>
            </a:lvl1pPr>
            <a:lvl2pPr marL="914400" lvl="1" indent="-314325" algn="l">
              <a:lnSpc>
                <a:spcPct val="100000"/>
              </a:lnSpc>
              <a:spcBef>
                <a:spcPts val="2600"/>
              </a:spcBef>
              <a:spcAft>
                <a:spcPts val="0"/>
              </a:spcAft>
              <a:buClr>
                <a:srgbClr val="000000"/>
              </a:buClr>
              <a:buSzPts val="1350"/>
              <a:buChar char="•"/>
              <a:defRPr/>
            </a:lvl2pPr>
            <a:lvl3pPr marL="1371600" lvl="2" indent="-314325" algn="l">
              <a:lnSpc>
                <a:spcPct val="100000"/>
              </a:lnSpc>
              <a:spcBef>
                <a:spcPts val="2600"/>
              </a:spcBef>
              <a:spcAft>
                <a:spcPts val="0"/>
              </a:spcAft>
              <a:buClr>
                <a:srgbClr val="000000"/>
              </a:buClr>
              <a:buSzPts val="1350"/>
              <a:buChar char="•"/>
              <a:defRPr/>
            </a:lvl3pPr>
            <a:lvl4pPr marL="1828800" lvl="3" indent="-314325" algn="l">
              <a:lnSpc>
                <a:spcPct val="100000"/>
              </a:lnSpc>
              <a:spcBef>
                <a:spcPts val="2600"/>
              </a:spcBef>
              <a:spcAft>
                <a:spcPts val="0"/>
              </a:spcAft>
              <a:buClr>
                <a:srgbClr val="000000"/>
              </a:buClr>
              <a:buSzPts val="1350"/>
              <a:buChar char="•"/>
              <a:defRPr/>
            </a:lvl4pPr>
            <a:lvl5pPr marL="2286000" lvl="4" indent="-314325" algn="l">
              <a:lnSpc>
                <a:spcPct val="100000"/>
              </a:lnSpc>
              <a:spcBef>
                <a:spcPts val="2600"/>
              </a:spcBef>
              <a:spcAft>
                <a:spcPts val="0"/>
              </a:spcAft>
              <a:buClr>
                <a:srgbClr val="000000"/>
              </a:buClr>
              <a:buSzPts val="1350"/>
              <a:buChar char="•"/>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421" name="Google Shape;421;g8071907143_2_60"/>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noAutofit/>
          </a:bodyPr>
          <a:lstStyle>
            <a:lvl1pPr marL="0" marR="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Default">
  <p:cSld name="Default 7">
    <p:spTree>
      <p:nvGrpSpPr>
        <p:cNvPr id="1" name="Shape 422"/>
        <p:cNvGrpSpPr/>
        <p:nvPr/>
      </p:nvGrpSpPr>
      <p:grpSpPr>
        <a:xfrm>
          <a:off x="0" y="0"/>
          <a:ext cx="0" cy="0"/>
          <a:chOff x="0" y="0"/>
          <a:chExt cx="0" cy="0"/>
        </a:xfrm>
      </p:grpSpPr>
      <p:grpSp>
        <p:nvGrpSpPr>
          <p:cNvPr id="423" name="Google Shape;423;g8071907143_2_68"/>
          <p:cNvGrpSpPr/>
          <p:nvPr/>
        </p:nvGrpSpPr>
        <p:grpSpPr>
          <a:xfrm>
            <a:off x="-11113" y="4841080"/>
            <a:ext cx="9166228" cy="330201"/>
            <a:chOff x="0" y="0"/>
            <a:chExt cx="9166227" cy="330200"/>
          </a:xfrm>
        </p:grpSpPr>
        <p:grpSp>
          <p:nvGrpSpPr>
            <p:cNvPr id="424" name="Google Shape;424;g8071907143_2_68"/>
            <p:cNvGrpSpPr/>
            <p:nvPr/>
          </p:nvGrpSpPr>
          <p:grpSpPr>
            <a:xfrm>
              <a:off x="0" y="15080"/>
              <a:ext cx="9166227" cy="300041"/>
              <a:chOff x="0" y="-1"/>
              <a:chExt cx="9166226" cy="300040"/>
            </a:xfrm>
          </p:grpSpPr>
          <p:sp>
            <p:nvSpPr>
              <p:cNvPr id="425" name="Google Shape;425;g8071907143_2_68"/>
              <p:cNvSpPr/>
              <p:nvPr/>
            </p:nvSpPr>
            <p:spPr>
              <a:xfrm>
                <a:off x="0" y="-1"/>
                <a:ext cx="9166226" cy="300040"/>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900"/>
                  <a:buFont typeface="Helvetica Neue Light"/>
                  <a:buNone/>
                </a:pPr>
                <a:endParaRPr sz="1900" b="0" i="0" u="none" strike="noStrike" cap="none">
                  <a:solidFill>
                    <a:srgbClr val="FFFFFF"/>
                  </a:solidFill>
                  <a:latin typeface="Helvetica Neue Light"/>
                  <a:ea typeface="Helvetica Neue Light"/>
                  <a:cs typeface="Helvetica Neue Light"/>
                  <a:sym typeface="Helvetica Neue Light"/>
                </a:endParaRPr>
              </a:p>
            </p:txBody>
          </p:sp>
          <p:sp>
            <p:nvSpPr>
              <p:cNvPr id="426" name="Google Shape;426;g8071907143_2_68"/>
              <p:cNvSpPr txBox="1"/>
              <p:nvPr/>
            </p:nvSpPr>
            <p:spPr>
              <a:xfrm>
                <a:off x="7957966" y="18694"/>
                <a:ext cx="929031" cy="262648"/>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100"/>
                  <a:buFont typeface="Helvetica Neue"/>
                  <a:buNone/>
                </a:pPr>
                <a:r>
                  <a:rPr lang="en-US" sz="1100" b="0" i="0" u="none" strike="noStrike" cap="none">
                    <a:solidFill>
                      <a:srgbClr val="FFFFFF"/>
                    </a:solidFill>
                    <a:latin typeface="Helvetica Neue"/>
                    <a:ea typeface="Helvetica Neue"/>
                    <a:cs typeface="Helvetica Neue"/>
                    <a:sym typeface="Helvetica Neue"/>
                  </a:rPr>
                  <a:t>Digital</a:t>
                </a:r>
                <a:r>
                  <a:rPr lang="en-US" sz="1100" b="1" i="0" u="none" strike="noStrike" cap="none">
                    <a:solidFill>
                      <a:srgbClr val="FFFFFF"/>
                    </a:solidFill>
                    <a:latin typeface="Helvetica Neue"/>
                    <a:ea typeface="Helvetica Neue"/>
                    <a:cs typeface="Helvetica Neue"/>
                    <a:sym typeface="Helvetica Neue"/>
                  </a:rPr>
                  <a:t>Bricks</a:t>
                </a:r>
                <a:endParaRPr/>
              </a:p>
            </p:txBody>
          </p:sp>
          <p:pic>
            <p:nvPicPr>
              <p:cNvPr id="427" name="Google Shape;427;g8071907143_2_68" descr="Header.png"/>
              <p:cNvPicPr preferRelativeResize="0"/>
              <p:nvPr/>
            </p:nvPicPr>
            <p:blipFill rotWithShape="1">
              <a:blip r:embed="rId2">
                <a:alphaModFix/>
              </a:blip>
              <a:srcRect l="28145" t="17499" r="28145" b="46202"/>
              <a:stretch/>
            </p:blipFill>
            <p:spPr>
              <a:xfrm>
                <a:off x="7537559" y="24592"/>
                <a:ext cx="296700" cy="184126"/>
              </a:xfrm>
              <a:prstGeom prst="rect">
                <a:avLst/>
              </a:prstGeom>
              <a:noFill/>
              <a:ln>
                <a:noFill/>
              </a:ln>
            </p:spPr>
          </p:pic>
        </p:grpSp>
        <p:sp>
          <p:nvSpPr>
            <p:cNvPr id="428" name="Google Shape;428;g8071907143_2_68"/>
            <p:cNvSpPr txBox="1"/>
            <p:nvPr/>
          </p:nvSpPr>
          <p:spPr>
            <a:xfrm>
              <a:off x="101726" y="0"/>
              <a:ext cx="5097210" cy="330200"/>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1500"/>
                <a:buFont typeface="Helvetica Neue Light"/>
                <a:buNone/>
              </a:pPr>
              <a:r>
                <a:rPr lang="en-US" sz="15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grpSp>
      <p:sp>
        <p:nvSpPr>
          <p:cNvPr id="429" name="Google Shape;429;g8071907143_2_68"/>
          <p:cNvSpPr txBox="1">
            <a:spLocks noGrp="1"/>
          </p:cNvSpPr>
          <p:nvPr>
            <p:ph type="title"/>
          </p:nvPr>
        </p:nvSpPr>
        <p:spPr>
          <a:xfrm>
            <a:off x="669925" y="234950"/>
            <a:ext cx="7804150" cy="1138238"/>
          </a:xfrm>
          <a:prstGeom prst="rect">
            <a:avLst/>
          </a:prstGeom>
          <a:noFill/>
          <a:ln>
            <a:noFill/>
          </a:ln>
        </p:spPr>
        <p:txBody>
          <a:bodyPr spcFirstLastPara="1" wrap="square" lIns="31875" tIns="31875" rIns="31875" bIns="31875" anchor="ctr" anchorCtr="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30" name="Google Shape;430;g8071907143_2_68"/>
          <p:cNvSpPr txBox="1">
            <a:spLocks noGrp="1"/>
          </p:cNvSpPr>
          <p:nvPr>
            <p:ph type="body" idx="1"/>
          </p:nvPr>
        </p:nvSpPr>
        <p:spPr>
          <a:xfrm>
            <a:off x="669925" y="1373187"/>
            <a:ext cx="7804150" cy="3314702"/>
          </a:xfrm>
          <a:prstGeom prst="rect">
            <a:avLst/>
          </a:prstGeom>
          <a:noFill/>
          <a:ln>
            <a:noFill/>
          </a:ln>
        </p:spPr>
        <p:txBody>
          <a:bodyPr spcFirstLastPara="1" wrap="square" lIns="31875" tIns="31875" rIns="31875" bIns="31875" anchor="ctr" anchorCtr="0">
            <a:noAutofit/>
          </a:bodyPr>
          <a:lstStyle>
            <a:lvl1pPr marL="457200" lvl="0" indent="-314325" algn="l">
              <a:lnSpc>
                <a:spcPct val="100000"/>
              </a:lnSpc>
              <a:spcBef>
                <a:spcPts val="2600"/>
              </a:spcBef>
              <a:spcAft>
                <a:spcPts val="0"/>
              </a:spcAft>
              <a:buClr>
                <a:srgbClr val="000000"/>
              </a:buClr>
              <a:buSzPts val="1350"/>
              <a:buChar char="•"/>
              <a:defRPr/>
            </a:lvl1pPr>
            <a:lvl2pPr marL="914400" lvl="1" indent="-314325" algn="l">
              <a:lnSpc>
                <a:spcPct val="100000"/>
              </a:lnSpc>
              <a:spcBef>
                <a:spcPts val="2600"/>
              </a:spcBef>
              <a:spcAft>
                <a:spcPts val="0"/>
              </a:spcAft>
              <a:buClr>
                <a:srgbClr val="000000"/>
              </a:buClr>
              <a:buSzPts val="1350"/>
              <a:buChar char="•"/>
              <a:defRPr/>
            </a:lvl2pPr>
            <a:lvl3pPr marL="1371600" lvl="2" indent="-314325" algn="l">
              <a:lnSpc>
                <a:spcPct val="100000"/>
              </a:lnSpc>
              <a:spcBef>
                <a:spcPts val="2600"/>
              </a:spcBef>
              <a:spcAft>
                <a:spcPts val="0"/>
              </a:spcAft>
              <a:buClr>
                <a:srgbClr val="000000"/>
              </a:buClr>
              <a:buSzPts val="1350"/>
              <a:buChar char="•"/>
              <a:defRPr/>
            </a:lvl3pPr>
            <a:lvl4pPr marL="1828800" lvl="3" indent="-314325" algn="l">
              <a:lnSpc>
                <a:spcPct val="100000"/>
              </a:lnSpc>
              <a:spcBef>
                <a:spcPts val="2600"/>
              </a:spcBef>
              <a:spcAft>
                <a:spcPts val="0"/>
              </a:spcAft>
              <a:buClr>
                <a:srgbClr val="000000"/>
              </a:buClr>
              <a:buSzPts val="1350"/>
              <a:buChar char="•"/>
              <a:defRPr/>
            </a:lvl4pPr>
            <a:lvl5pPr marL="2286000" lvl="4" indent="-314325" algn="l">
              <a:lnSpc>
                <a:spcPct val="100000"/>
              </a:lnSpc>
              <a:spcBef>
                <a:spcPts val="2600"/>
              </a:spcBef>
              <a:spcAft>
                <a:spcPts val="0"/>
              </a:spcAft>
              <a:buClr>
                <a:srgbClr val="000000"/>
              </a:buClr>
              <a:buSzPts val="1350"/>
              <a:buChar char="•"/>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431" name="Google Shape;431;g8071907143_2_68"/>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noAutofit/>
          </a:bodyPr>
          <a:lstStyle>
            <a:lvl1pPr marL="0" marR="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Default">
  <p:cSld name="Default 8">
    <p:spTree>
      <p:nvGrpSpPr>
        <p:cNvPr id="1" name="Shape 432"/>
        <p:cNvGrpSpPr/>
        <p:nvPr/>
      </p:nvGrpSpPr>
      <p:grpSpPr>
        <a:xfrm>
          <a:off x="0" y="0"/>
          <a:ext cx="0" cy="0"/>
          <a:chOff x="0" y="0"/>
          <a:chExt cx="0" cy="0"/>
        </a:xfrm>
      </p:grpSpPr>
      <p:grpSp>
        <p:nvGrpSpPr>
          <p:cNvPr id="433" name="Google Shape;433;g8071907143_2_78"/>
          <p:cNvGrpSpPr/>
          <p:nvPr/>
        </p:nvGrpSpPr>
        <p:grpSpPr>
          <a:xfrm>
            <a:off x="-11113" y="4841080"/>
            <a:ext cx="9166228" cy="330201"/>
            <a:chOff x="0" y="0"/>
            <a:chExt cx="9166227" cy="330200"/>
          </a:xfrm>
        </p:grpSpPr>
        <p:grpSp>
          <p:nvGrpSpPr>
            <p:cNvPr id="434" name="Google Shape;434;g8071907143_2_78"/>
            <p:cNvGrpSpPr/>
            <p:nvPr/>
          </p:nvGrpSpPr>
          <p:grpSpPr>
            <a:xfrm>
              <a:off x="0" y="15080"/>
              <a:ext cx="9166227" cy="300041"/>
              <a:chOff x="0" y="-1"/>
              <a:chExt cx="9166226" cy="300040"/>
            </a:xfrm>
          </p:grpSpPr>
          <p:sp>
            <p:nvSpPr>
              <p:cNvPr id="435" name="Google Shape;435;g8071907143_2_78"/>
              <p:cNvSpPr/>
              <p:nvPr/>
            </p:nvSpPr>
            <p:spPr>
              <a:xfrm>
                <a:off x="0" y="-1"/>
                <a:ext cx="9166226" cy="300040"/>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900"/>
                  <a:buFont typeface="Helvetica Neue Light"/>
                  <a:buNone/>
                </a:pPr>
                <a:endParaRPr sz="1900" b="0" i="0" u="none" strike="noStrike" cap="none">
                  <a:solidFill>
                    <a:srgbClr val="FFFFFF"/>
                  </a:solidFill>
                  <a:latin typeface="Helvetica Neue Light"/>
                  <a:ea typeface="Helvetica Neue Light"/>
                  <a:cs typeface="Helvetica Neue Light"/>
                  <a:sym typeface="Helvetica Neue Light"/>
                </a:endParaRPr>
              </a:p>
            </p:txBody>
          </p:sp>
          <p:sp>
            <p:nvSpPr>
              <p:cNvPr id="436" name="Google Shape;436;g8071907143_2_78"/>
              <p:cNvSpPr txBox="1"/>
              <p:nvPr/>
            </p:nvSpPr>
            <p:spPr>
              <a:xfrm>
                <a:off x="7957966" y="18694"/>
                <a:ext cx="929031" cy="262648"/>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100"/>
                  <a:buFont typeface="Helvetica Neue"/>
                  <a:buNone/>
                </a:pPr>
                <a:r>
                  <a:rPr lang="en-US" sz="1100" b="0" i="0" u="none" strike="noStrike" cap="none">
                    <a:solidFill>
                      <a:srgbClr val="FFFFFF"/>
                    </a:solidFill>
                    <a:latin typeface="Helvetica Neue"/>
                    <a:ea typeface="Helvetica Neue"/>
                    <a:cs typeface="Helvetica Neue"/>
                    <a:sym typeface="Helvetica Neue"/>
                  </a:rPr>
                  <a:t>Digital</a:t>
                </a:r>
                <a:r>
                  <a:rPr lang="en-US" sz="1100" b="1" i="0" u="none" strike="noStrike" cap="none">
                    <a:solidFill>
                      <a:srgbClr val="FFFFFF"/>
                    </a:solidFill>
                    <a:latin typeface="Helvetica Neue"/>
                    <a:ea typeface="Helvetica Neue"/>
                    <a:cs typeface="Helvetica Neue"/>
                    <a:sym typeface="Helvetica Neue"/>
                  </a:rPr>
                  <a:t>Bricks</a:t>
                </a:r>
                <a:endParaRPr/>
              </a:p>
            </p:txBody>
          </p:sp>
          <p:pic>
            <p:nvPicPr>
              <p:cNvPr id="437" name="Google Shape;437;g8071907143_2_78" descr="Header.png"/>
              <p:cNvPicPr preferRelativeResize="0"/>
              <p:nvPr/>
            </p:nvPicPr>
            <p:blipFill rotWithShape="1">
              <a:blip r:embed="rId2">
                <a:alphaModFix/>
              </a:blip>
              <a:srcRect l="28145" t="17499" r="28145" b="46202"/>
              <a:stretch/>
            </p:blipFill>
            <p:spPr>
              <a:xfrm>
                <a:off x="7537559" y="24592"/>
                <a:ext cx="296700" cy="184126"/>
              </a:xfrm>
              <a:prstGeom prst="rect">
                <a:avLst/>
              </a:prstGeom>
              <a:noFill/>
              <a:ln>
                <a:noFill/>
              </a:ln>
            </p:spPr>
          </p:pic>
        </p:grpSp>
        <p:sp>
          <p:nvSpPr>
            <p:cNvPr id="438" name="Google Shape;438;g8071907143_2_78"/>
            <p:cNvSpPr txBox="1"/>
            <p:nvPr/>
          </p:nvSpPr>
          <p:spPr>
            <a:xfrm>
              <a:off x="101726" y="0"/>
              <a:ext cx="5097210" cy="330200"/>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1500"/>
                <a:buFont typeface="Helvetica Neue Light"/>
                <a:buNone/>
              </a:pPr>
              <a:r>
                <a:rPr lang="en-US" sz="15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grpSp>
      <p:sp>
        <p:nvSpPr>
          <p:cNvPr id="439" name="Google Shape;439;g8071907143_2_78"/>
          <p:cNvSpPr txBox="1">
            <a:spLocks noGrp="1"/>
          </p:cNvSpPr>
          <p:nvPr>
            <p:ph type="title"/>
          </p:nvPr>
        </p:nvSpPr>
        <p:spPr>
          <a:xfrm>
            <a:off x="669925" y="234950"/>
            <a:ext cx="7804150" cy="1138238"/>
          </a:xfrm>
          <a:prstGeom prst="rect">
            <a:avLst/>
          </a:prstGeom>
          <a:noFill/>
          <a:ln>
            <a:noFill/>
          </a:ln>
        </p:spPr>
        <p:txBody>
          <a:bodyPr spcFirstLastPara="1" wrap="square" lIns="31875" tIns="31875" rIns="31875" bIns="31875" anchor="ctr" anchorCtr="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40" name="Google Shape;440;g8071907143_2_78"/>
          <p:cNvSpPr txBox="1">
            <a:spLocks noGrp="1"/>
          </p:cNvSpPr>
          <p:nvPr>
            <p:ph type="body" idx="1"/>
          </p:nvPr>
        </p:nvSpPr>
        <p:spPr>
          <a:xfrm>
            <a:off x="669925" y="1373187"/>
            <a:ext cx="7804150" cy="3314702"/>
          </a:xfrm>
          <a:prstGeom prst="rect">
            <a:avLst/>
          </a:prstGeom>
          <a:noFill/>
          <a:ln>
            <a:noFill/>
          </a:ln>
        </p:spPr>
        <p:txBody>
          <a:bodyPr spcFirstLastPara="1" wrap="square" lIns="31875" tIns="31875" rIns="31875" bIns="31875" anchor="ctr" anchorCtr="0">
            <a:noAutofit/>
          </a:bodyPr>
          <a:lstStyle>
            <a:lvl1pPr marL="457200" lvl="0" indent="-314325" algn="l">
              <a:lnSpc>
                <a:spcPct val="100000"/>
              </a:lnSpc>
              <a:spcBef>
                <a:spcPts val="2600"/>
              </a:spcBef>
              <a:spcAft>
                <a:spcPts val="0"/>
              </a:spcAft>
              <a:buClr>
                <a:srgbClr val="000000"/>
              </a:buClr>
              <a:buSzPts val="1350"/>
              <a:buChar char="•"/>
              <a:defRPr/>
            </a:lvl1pPr>
            <a:lvl2pPr marL="914400" lvl="1" indent="-314325" algn="l">
              <a:lnSpc>
                <a:spcPct val="100000"/>
              </a:lnSpc>
              <a:spcBef>
                <a:spcPts val="2600"/>
              </a:spcBef>
              <a:spcAft>
                <a:spcPts val="0"/>
              </a:spcAft>
              <a:buClr>
                <a:srgbClr val="000000"/>
              </a:buClr>
              <a:buSzPts val="1350"/>
              <a:buChar char="•"/>
              <a:defRPr/>
            </a:lvl2pPr>
            <a:lvl3pPr marL="1371600" lvl="2" indent="-314325" algn="l">
              <a:lnSpc>
                <a:spcPct val="100000"/>
              </a:lnSpc>
              <a:spcBef>
                <a:spcPts val="2600"/>
              </a:spcBef>
              <a:spcAft>
                <a:spcPts val="0"/>
              </a:spcAft>
              <a:buClr>
                <a:srgbClr val="000000"/>
              </a:buClr>
              <a:buSzPts val="1350"/>
              <a:buChar char="•"/>
              <a:defRPr/>
            </a:lvl3pPr>
            <a:lvl4pPr marL="1828800" lvl="3" indent="-314325" algn="l">
              <a:lnSpc>
                <a:spcPct val="100000"/>
              </a:lnSpc>
              <a:spcBef>
                <a:spcPts val="2600"/>
              </a:spcBef>
              <a:spcAft>
                <a:spcPts val="0"/>
              </a:spcAft>
              <a:buClr>
                <a:srgbClr val="000000"/>
              </a:buClr>
              <a:buSzPts val="1350"/>
              <a:buChar char="•"/>
              <a:defRPr/>
            </a:lvl4pPr>
            <a:lvl5pPr marL="2286000" lvl="4" indent="-314325" algn="l">
              <a:lnSpc>
                <a:spcPct val="100000"/>
              </a:lnSpc>
              <a:spcBef>
                <a:spcPts val="2600"/>
              </a:spcBef>
              <a:spcAft>
                <a:spcPts val="0"/>
              </a:spcAft>
              <a:buClr>
                <a:srgbClr val="000000"/>
              </a:buClr>
              <a:buSzPts val="1350"/>
              <a:buChar char="•"/>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441" name="Google Shape;441;g8071907143_2_78"/>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noAutofit/>
          </a:bodyPr>
          <a:lstStyle>
            <a:lvl1pPr marL="0" marR="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Default">
  <p:cSld name="Default 9">
    <p:spTree>
      <p:nvGrpSpPr>
        <p:cNvPr id="1" name="Shape 442"/>
        <p:cNvGrpSpPr/>
        <p:nvPr/>
      </p:nvGrpSpPr>
      <p:grpSpPr>
        <a:xfrm>
          <a:off x="0" y="0"/>
          <a:ext cx="0" cy="0"/>
          <a:chOff x="0" y="0"/>
          <a:chExt cx="0" cy="0"/>
        </a:xfrm>
      </p:grpSpPr>
      <p:grpSp>
        <p:nvGrpSpPr>
          <p:cNvPr id="443" name="Google Shape;443;g8071907143_2_88"/>
          <p:cNvGrpSpPr/>
          <p:nvPr/>
        </p:nvGrpSpPr>
        <p:grpSpPr>
          <a:xfrm>
            <a:off x="-11113" y="4841080"/>
            <a:ext cx="9166228" cy="330201"/>
            <a:chOff x="0" y="0"/>
            <a:chExt cx="9166227" cy="330200"/>
          </a:xfrm>
        </p:grpSpPr>
        <p:grpSp>
          <p:nvGrpSpPr>
            <p:cNvPr id="444" name="Google Shape;444;g8071907143_2_88"/>
            <p:cNvGrpSpPr/>
            <p:nvPr/>
          </p:nvGrpSpPr>
          <p:grpSpPr>
            <a:xfrm>
              <a:off x="0" y="15080"/>
              <a:ext cx="9166227" cy="300041"/>
              <a:chOff x="0" y="-1"/>
              <a:chExt cx="9166226" cy="300040"/>
            </a:xfrm>
          </p:grpSpPr>
          <p:sp>
            <p:nvSpPr>
              <p:cNvPr id="445" name="Google Shape;445;g8071907143_2_88"/>
              <p:cNvSpPr/>
              <p:nvPr/>
            </p:nvSpPr>
            <p:spPr>
              <a:xfrm>
                <a:off x="0" y="-1"/>
                <a:ext cx="9166226" cy="300040"/>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900"/>
                  <a:buFont typeface="Helvetica Neue Light"/>
                  <a:buNone/>
                </a:pPr>
                <a:endParaRPr sz="1900" b="0" i="0" u="none" strike="noStrike" cap="none">
                  <a:solidFill>
                    <a:srgbClr val="FFFFFF"/>
                  </a:solidFill>
                  <a:latin typeface="Helvetica Neue Light"/>
                  <a:ea typeface="Helvetica Neue Light"/>
                  <a:cs typeface="Helvetica Neue Light"/>
                  <a:sym typeface="Helvetica Neue Light"/>
                </a:endParaRPr>
              </a:p>
            </p:txBody>
          </p:sp>
          <p:sp>
            <p:nvSpPr>
              <p:cNvPr id="446" name="Google Shape;446;g8071907143_2_88"/>
              <p:cNvSpPr txBox="1"/>
              <p:nvPr/>
            </p:nvSpPr>
            <p:spPr>
              <a:xfrm>
                <a:off x="7957966" y="18694"/>
                <a:ext cx="929031" cy="262648"/>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100"/>
                  <a:buFont typeface="Helvetica Neue"/>
                  <a:buNone/>
                </a:pPr>
                <a:r>
                  <a:rPr lang="en-US" sz="1100" b="0" i="0" u="none" strike="noStrike" cap="none">
                    <a:solidFill>
                      <a:srgbClr val="FFFFFF"/>
                    </a:solidFill>
                    <a:latin typeface="Helvetica Neue"/>
                    <a:ea typeface="Helvetica Neue"/>
                    <a:cs typeface="Helvetica Neue"/>
                    <a:sym typeface="Helvetica Neue"/>
                  </a:rPr>
                  <a:t>Digital</a:t>
                </a:r>
                <a:r>
                  <a:rPr lang="en-US" sz="1100" b="1" i="0" u="none" strike="noStrike" cap="none">
                    <a:solidFill>
                      <a:srgbClr val="FFFFFF"/>
                    </a:solidFill>
                    <a:latin typeface="Helvetica Neue"/>
                    <a:ea typeface="Helvetica Neue"/>
                    <a:cs typeface="Helvetica Neue"/>
                    <a:sym typeface="Helvetica Neue"/>
                  </a:rPr>
                  <a:t>Bricks</a:t>
                </a:r>
                <a:endParaRPr/>
              </a:p>
            </p:txBody>
          </p:sp>
          <p:pic>
            <p:nvPicPr>
              <p:cNvPr id="447" name="Google Shape;447;g8071907143_2_88" descr="Header.png"/>
              <p:cNvPicPr preferRelativeResize="0"/>
              <p:nvPr/>
            </p:nvPicPr>
            <p:blipFill rotWithShape="1">
              <a:blip r:embed="rId2">
                <a:alphaModFix/>
              </a:blip>
              <a:srcRect l="28145" t="17499" r="28145" b="46202"/>
              <a:stretch/>
            </p:blipFill>
            <p:spPr>
              <a:xfrm>
                <a:off x="7537559" y="24592"/>
                <a:ext cx="296700" cy="184126"/>
              </a:xfrm>
              <a:prstGeom prst="rect">
                <a:avLst/>
              </a:prstGeom>
              <a:noFill/>
              <a:ln>
                <a:noFill/>
              </a:ln>
            </p:spPr>
          </p:pic>
        </p:grpSp>
        <p:sp>
          <p:nvSpPr>
            <p:cNvPr id="448" name="Google Shape;448;g8071907143_2_88"/>
            <p:cNvSpPr txBox="1"/>
            <p:nvPr/>
          </p:nvSpPr>
          <p:spPr>
            <a:xfrm>
              <a:off x="101726" y="0"/>
              <a:ext cx="5097210" cy="330200"/>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1500"/>
                <a:buFont typeface="Helvetica Neue Light"/>
                <a:buNone/>
              </a:pPr>
              <a:r>
                <a:rPr lang="en-US" sz="15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grpSp>
      <p:sp>
        <p:nvSpPr>
          <p:cNvPr id="449" name="Google Shape;449;g8071907143_2_88"/>
          <p:cNvSpPr txBox="1">
            <a:spLocks noGrp="1"/>
          </p:cNvSpPr>
          <p:nvPr>
            <p:ph type="title"/>
          </p:nvPr>
        </p:nvSpPr>
        <p:spPr>
          <a:xfrm>
            <a:off x="669925" y="234950"/>
            <a:ext cx="7804150" cy="1138238"/>
          </a:xfrm>
          <a:prstGeom prst="rect">
            <a:avLst/>
          </a:prstGeom>
          <a:noFill/>
          <a:ln>
            <a:noFill/>
          </a:ln>
        </p:spPr>
        <p:txBody>
          <a:bodyPr spcFirstLastPara="1" wrap="square" lIns="31875" tIns="31875" rIns="31875" bIns="31875" anchor="ctr" anchorCtr="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50" name="Google Shape;450;g8071907143_2_88"/>
          <p:cNvSpPr txBox="1">
            <a:spLocks noGrp="1"/>
          </p:cNvSpPr>
          <p:nvPr>
            <p:ph type="body" idx="1"/>
          </p:nvPr>
        </p:nvSpPr>
        <p:spPr>
          <a:xfrm>
            <a:off x="669925" y="1373187"/>
            <a:ext cx="7804150" cy="3314702"/>
          </a:xfrm>
          <a:prstGeom prst="rect">
            <a:avLst/>
          </a:prstGeom>
          <a:noFill/>
          <a:ln>
            <a:noFill/>
          </a:ln>
        </p:spPr>
        <p:txBody>
          <a:bodyPr spcFirstLastPara="1" wrap="square" lIns="31875" tIns="31875" rIns="31875" bIns="31875" anchor="ctr" anchorCtr="0">
            <a:noAutofit/>
          </a:bodyPr>
          <a:lstStyle>
            <a:lvl1pPr marL="457200" lvl="0" indent="-314325" algn="l">
              <a:lnSpc>
                <a:spcPct val="100000"/>
              </a:lnSpc>
              <a:spcBef>
                <a:spcPts val="2600"/>
              </a:spcBef>
              <a:spcAft>
                <a:spcPts val="0"/>
              </a:spcAft>
              <a:buClr>
                <a:srgbClr val="000000"/>
              </a:buClr>
              <a:buSzPts val="1350"/>
              <a:buChar char="•"/>
              <a:defRPr/>
            </a:lvl1pPr>
            <a:lvl2pPr marL="914400" lvl="1" indent="-314325" algn="l">
              <a:lnSpc>
                <a:spcPct val="100000"/>
              </a:lnSpc>
              <a:spcBef>
                <a:spcPts val="2600"/>
              </a:spcBef>
              <a:spcAft>
                <a:spcPts val="0"/>
              </a:spcAft>
              <a:buClr>
                <a:srgbClr val="000000"/>
              </a:buClr>
              <a:buSzPts val="1350"/>
              <a:buChar char="•"/>
              <a:defRPr/>
            </a:lvl2pPr>
            <a:lvl3pPr marL="1371600" lvl="2" indent="-314325" algn="l">
              <a:lnSpc>
                <a:spcPct val="100000"/>
              </a:lnSpc>
              <a:spcBef>
                <a:spcPts val="2600"/>
              </a:spcBef>
              <a:spcAft>
                <a:spcPts val="0"/>
              </a:spcAft>
              <a:buClr>
                <a:srgbClr val="000000"/>
              </a:buClr>
              <a:buSzPts val="1350"/>
              <a:buChar char="•"/>
              <a:defRPr/>
            </a:lvl3pPr>
            <a:lvl4pPr marL="1828800" lvl="3" indent="-314325" algn="l">
              <a:lnSpc>
                <a:spcPct val="100000"/>
              </a:lnSpc>
              <a:spcBef>
                <a:spcPts val="2600"/>
              </a:spcBef>
              <a:spcAft>
                <a:spcPts val="0"/>
              </a:spcAft>
              <a:buClr>
                <a:srgbClr val="000000"/>
              </a:buClr>
              <a:buSzPts val="1350"/>
              <a:buChar char="•"/>
              <a:defRPr/>
            </a:lvl4pPr>
            <a:lvl5pPr marL="2286000" lvl="4" indent="-314325" algn="l">
              <a:lnSpc>
                <a:spcPct val="100000"/>
              </a:lnSpc>
              <a:spcBef>
                <a:spcPts val="2600"/>
              </a:spcBef>
              <a:spcAft>
                <a:spcPts val="0"/>
              </a:spcAft>
              <a:buClr>
                <a:srgbClr val="000000"/>
              </a:buClr>
              <a:buSzPts val="1350"/>
              <a:buChar char="•"/>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451" name="Google Shape;451;g8071907143_2_88"/>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noAutofit/>
          </a:bodyPr>
          <a:lstStyle>
            <a:lvl1pPr marL="0" marR="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Default">
  <p:cSld name="Default 10">
    <p:spTree>
      <p:nvGrpSpPr>
        <p:cNvPr id="1" name="Shape 452"/>
        <p:cNvGrpSpPr/>
        <p:nvPr/>
      </p:nvGrpSpPr>
      <p:grpSpPr>
        <a:xfrm>
          <a:off x="0" y="0"/>
          <a:ext cx="0" cy="0"/>
          <a:chOff x="0" y="0"/>
          <a:chExt cx="0" cy="0"/>
        </a:xfrm>
      </p:grpSpPr>
      <p:grpSp>
        <p:nvGrpSpPr>
          <p:cNvPr id="453" name="Google Shape;453;g8071907143_2_98"/>
          <p:cNvGrpSpPr/>
          <p:nvPr/>
        </p:nvGrpSpPr>
        <p:grpSpPr>
          <a:xfrm>
            <a:off x="-11113" y="4841080"/>
            <a:ext cx="9166228" cy="330201"/>
            <a:chOff x="0" y="0"/>
            <a:chExt cx="9166227" cy="330200"/>
          </a:xfrm>
        </p:grpSpPr>
        <p:grpSp>
          <p:nvGrpSpPr>
            <p:cNvPr id="454" name="Google Shape;454;g8071907143_2_98"/>
            <p:cNvGrpSpPr/>
            <p:nvPr/>
          </p:nvGrpSpPr>
          <p:grpSpPr>
            <a:xfrm>
              <a:off x="0" y="15080"/>
              <a:ext cx="9166227" cy="300041"/>
              <a:chOff x="0" y="-1"/>
              <a:chExt cx="9166226" cy="300040"/>
            </a:xfrm>
          </p:grpSpPr>
          <p:sp>
            <p:nvSpPr>
              <p:cNvPr id="455" name="Google Shape;455;g8071907143_2_98"/>
              <p:cNvSpPr/>
              <p:nvPr/>
            </p:nvSpPr>
            <p:spPr>
              <a:xfrm>
                <a:off x="0" y="-1"/>
                <a:ext cx="9166226" cy="300040"/>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900"/>
                  <a:buFont typeface="Helvetica Neue Light"/>
                  <a:buNone/>
                </a:pPr>
                <a:endParaRPr sz="1900" b="0" i="0" u="none" strike="noStrike" cap="none">
                  <a:solidFill>
                    <a:srgbClr val="FFFFFF"/>
                  </a:solidFill>
                  <a:latin typeface="Helvetica Neue Light"/>
                  <a:ea typeface="Helvetica Neue Light"/>
                  <a:cs typeface="Helvetica Neue Light"/>
                  <a:sym typeface="Helvetica Neue Light"/>
                </a:endParaRPr>
              </a:p>
            </p:txBody>
          </p:sp>
          <p:sp>
            <p:nvSpPr>
              <p:cNvPr id="456" name="Google Shape;456;g8071907143_2_98"/>
              <p:cNvSpPr txBox="1"/>
              <p:nvPr/>
            </p:nvSpPr>
            <p:spPr>
              <a:xfrm>
                <a:off x="7957966" y="18694"/>
                <a:ext cx="929031" cy="262648"/>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100"/>
                  <a:buFont typeface="Helvetica Neue"/>
                  <a:buNone/>
                </a:pPr>
                <a:r>
                  <a:rPr lang="en-US" sz="1100" b="0" i="0" u="none" strike="noStrike" cap="none">
                    <a:solidFill>
                      <a:srgbClr val="FFFFFF"/>
                    </a:solidFill>
                    <a:latin typeface="Helvetica Neue"/>
                    <a:ea typeface="Helvetica Neue"/>
                    <a:cs typeface="Helvetica Neue"/>
                    <a:sym typeface="Helvetica Neue"/>
                  </a:rPr>
                  <a:t>Digital</a:t>
                </a:r>
                <a:r>
                  <a:rPr lang="en-US" sz="1100" b="1" i="0" u="none" strike="noStrike" cap="none">
                    <a:solidFill>
                      <a:srgbClr val="FFFFFF"/>
                    </a:solidFill>
                    <a:latin typeface="Helvetica Neue"/>
                    <a:ea typeface="Helvetica Neue"/>
                    <a:cs typeface="Helvetica Neue"/>
                    <a:sym typeface="Helvetica Neue"/>
                  </a:rPr>
                  <a:t>Bricks</a:t>
                </a:r>
                <a:endParaRPr/>
              </a:p>
            </p:txBody>
          </p:sp>
          <p:pic>
            <p:nvPicPr>
              <p:cNvPr id="457" name="Google Shape;457;g8071907143_2_98" descr="Header.png"/>
              <p:cNvPicPr preferRelativeResize="0"/>
              <p:nvPr/>
            </p:nvPicPr>
            <p:blipFill rotWithShape="1">
              <a:blip r:embed="rId2">
                <a:alphaModFix/>
              </a:blip>
              <a:srcRect l="28145" t="17499" r="28145" b="46202"/>
              <a:stretch/>
            </p:blipFill>
            <p:spPr>
              <a:xfrm>
                <a:off x="7537559" y="24592"/>
                <a:ext cx="296700" cy="184126"/>
              </a:xfrm>
              <a:prstGeom prst="rect">
                <a:avLst/>
              </a:prstGeom>
              <a:noFill/>
              <a:ln>
                <a:noFill/>
              </a:ln>
            </p:spPr>
          </p:pic>
        </p:grpSp>
        <p:sp>
          <p:nvSpPr>
            <p:cNvPr id="458" name="Google Shape;458;g8071907143_2_98"/>
            <p:cNvSpPr txBox="1"/>
            <p:nvPr/>
          </p:nvSpPr>
          <p:spPr>
            <a:xfrm>
              <a:off x="101726" y="0"/>
              <a:ext cx="5097210" cy="330200"/>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1500"/>
                <a:buFont typeface="Helvetica Neue Light"/>
                <a:buNone/>
              </a:pPr>
              <a:r>
                <a:rPr lang="en-US" sz="15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grpSp>
      <p:sp>
        <p:nvSpPr>
          <p:cNvPr id="459" name="Google Shape;459;g8071907143_2_98"/>
          <p:cNvSpPr txBox="1">
            <a:spLocks noGrp="1"/>
          </p:cNvSpPr>
          <p:nvPr>
            <p:ph type="title"/>
          </p:nvPr>
        </p:nvSpPr>
        <p:spPr>
          <a:xfrm>
            <a:off x="669925" y="234950"/>
            <a:ext cx="7804150" cy="1138238"/>
          </a:xfrm>
          <a:prstGeom prst="rect">
            <a:avLst/>
          </a:prstGeom>
          <a:noFill/>
          <a:ln>
            <a:noFill/>
          </a:ln>
        </p:spPr>
        <p:txBody>
          <a:bodyPr spcFirstLastPara="1" wrap="square" lIns="31875" tIns="31875" rIns="31875" bIns="31875" anchor="ctr" anchorCtr="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60" name="Google Shape;460;g8071907143_2_98"/>
          <p:cNvSpPr txBox="1">
            <a:spLocks noGrp="1"/>
          </p:cNvSpPr>
          <p:nvPr>
            <p:ph type="body" idx="1"/>
          </p:nvPr>
        </p:nvSpPr>
        <p:spPr>
          <a:xfrm>
            <a:off x="669925" y="1373187"/>
            <a:ext cx="7804150" cy="3314702"/>
          </a:xfrm>
          <a:prstGeom prst="rect">
            <a:avLst/>
          </a:prstGeom>
          <a:noFill/>
          <a:ln>
            <a:noFill/>
          </a:ln>
        </p:spPr>
        <p:txBody>
          <a:bodyPr spcFirstLastPara="1" wrap="square" lIns="31875" tIns="31875" rIns="31875" bIns="31875" anchor="ctr" anchorCtr="0">
            <a:noAutofit/>
          </a:bodyPr>
          <a:lstStyle>
            <a:lvl1pPr marL="457200" lvl="0" indent="-314325" algn="l">
              <a:lnSpc>
                <a:spcPct val="100000"/>
              </a:lnSpc>
              <a:spcBef>
                <a:spcPts val="2600"/>
              </a:spcBef>
              <a:spcAft>
                <a:spcPts val="0"/>
              </a:spcAft>
              <a:buClr>
                <a:srgbClr val="000000"/>
              </a:buClr>
              <a:buSzPts val="1350"/>
              <a:buChar char="•"/>
              <a:defRPr/>
            </a:lvl1pPr>
            <a:lvl2pPr marL="914400" lvl="1" indent="-314325" algn="l">
              <a:lnSpc>
                <a:spcPct val="100000"/>
              </a:lnSpc>
              <a:spcBef>
                <a:spcPts val="2600"/>
              </a:spcBef>
              <a:spcAft>
                <a:spcPts val="0"/>
              </a:spcAft>
              <a:buClr>
                <a:srgbClr val="000000"/>
              </a:buClr>
              <a:buSzPts val="1350"/>
              <a:buChar char="•"/>
              <a:defRPr/>
            </a:lvl2pPr>
            <a:lvl3pPr marL="1371600" lvl="2" indent="-314325" algn="l">
              <a:lnSpc>
                <a:spcPct val="100000"/>
              </a:lnSpc>
              <a:spcBef>
                <a:spcPts val="2600"/>
              </a:spcBef>
              <a:spcAft>
                <a:spcPts val="0"/>
              </a:spcAft>
              <a:buClr>
                <a:srgbClr val="000000"/>
              </a:buClr>
              <a:buSzPts val="1350"/>
              <a:buChar char="•"/>
              <a:defRPr/>
            </a:lvl3pPr>
            <a:lvl4pPr marL="1828800" lvl="3" indent="-314325" algn="l">
              <a:lnSpc>
                <a:spcPct val="100000"/>
              </a:lnSpc>
              <a:spcBef>
                <a:spcPts val="2600"/>
              </a:spcBef>
              <a:spcAft>
                <a:spcPts val="0"/>
              </a:spcAft>
              <a:buClr>
                <a:srgbClr val="000000"/>
              </a:buClr>
              <a:buSzPts val="1350"/>
              <a:buChar char="•"/>
              <a:defRPr/>
            </a:lvl4pPr>
            <a:lvl5pPr marL="2286000" lvl="4" indent="-314325" algn="l">
              <a:lnSpc>
                <a:spcPct val="100000"/>
              </a:lnSpc>
              <a:spcBef>
                <a:spcPts val="2600"/>
              </a:spcBef>
              <a:spcAft>
                <a:spcPts val="0"/>
              </a:spcAft>
              <a:buClr>
                <a:srgbClr val="000000"/>
              </a:buClr>
              <a:buSzPts val="1350"/>
              <a:buChar char="•"/>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461" name="Google Shape;461;g8071907143_2_98"/>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noAutofit/>
          </a:bodyPr>
          <a:lstStyle>
            <a:lvl1pPr marL="0" marR="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Default">
  <p:cSld name="Default 4">
    <p:spTree>
      <p:nvGrpSpPr>
        <p:cNvPr id="1" name="Shape 45"/>
        <p:cNvGrpSpPr/>
        <p:nvPr/>
      </p:nvGrpSpPr>
      <p:grpSpPr>
        <a:xfrm>
          <a:off x="0" y="0"/>
          <a:ext cx="0" cy="0"/>
          <a:chOff x="0" y="0"/>
          <a:chExt cx="0" cy="0"/>
        </a:xfrm>
      </p:grpSpPr>
      <p:grpSp>
        <p:nvGrpSpPr>
          <p:cNvPr id="46" name="Google Shape;46;p29"/>
          <p:cNvGrpSpPr/>
          <p:nvPr/>
        </p:nvGrpSpPr>
        <p:grpSpPr>
          <a:xfrm>
            <a:off x="-11113" y="4841080"/>
            <a:ext cx="9166228" cy="330201"/>
            <a:chOff x="0" y="0"/>
            <a:chExt cx="9166227" cy="330200"/>
          </a:xfrm>
        </p:grpSpPr>
        <p:grpSp>
          <p:nvGrpSpPr>
            <p:cNvPr id="47" name="Google Shape;47;p29"/>
            <p:cNvGrpSpPr/>
            <p:nvPr/>
          </p:nvGrpSpPr>
          <p:grpSpPr>
            <a:xfrm>
              <a:off x="0" y="15080"/>
              <a:ext cx="9166227" cy="300041"/>
              <a:chOff x="0" y="-1"/>
              <a:chExt cx="9166226" cy="300040"/>
            </a:xfrm>
          </p:grpSpPr>
          <p:sp>
            <p:nvSpPr>
              <p:cNvPr id="48" name="Google Shape;48;p29"/>
              <p:cNvSpPr/>
              <p:nvPr/>
            </p:nvSpPr>
            <p:spPr>
              <a:xfrm>
                <a:off x="0" y="-1"/>
                <a:ext cx="9166226" cy="300040"/>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Helvetica Neue Light"/>
                  <a:buNone/>
                </a:pPr>
                <a:endParaRPr sz="1800" b="0" i="0" u="none" strike="noStrike" cap="none">
                  <a:solidFill>
                    <a:srgbClr val="000000"/>
                  </a:solidFill>
                  <a:latin typeface="Helvetica Neue"/>
                  <a:ea typeface="Helvetica Neue"/>
                  <a:cs typeface="Helvetica Neue"/>
                  <a:sym typeface="Helvetica Neue"/>
                </a:endParaRPr>
              </a:p>
            </p:txBody>
          </p:sp>
          <p:sp>
            <p:nvSpPr>
              <p:cNvPr id="49" name="Google Shape;49;p29"/>
              <p:cNvSpPr txBox="1"/>
              <p:nvPr/>
            </p:nvSpPr>
            <p:spPr>
              <a:xfrm>
                <a:off x="7957966" y="18694"/>
                <a:ext cx="929031" cy="262648"/>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1100"/>
                  <a:buFont typeface="Helvetica Neue"/>
                  <a:buNone/>
                </a:pPr>
                <a:r>
                  <a:rPr lang="en-US" sz="1100" b="0" i="0" u="none" strike="noStrike" cap="none">
                    <a:solidFill>
                      <a:srgbClr val="FFFFFF"/>
                    </a:solidFill>
                    <a:latin typeface="Helvetica Neue"/>
                    <a:ea typeface="Helvetica Neue"/>
                    <a:cs typeface="Helvetica Neue"/>
                    <a:sym typeface="Helvetica Neue"/>
                  </a:rPr>
                  <a:t>Digital</a:t>
                </a:r>
                <a:r>
                  <a:rPr lang="en-US" sz="1100" b="1" i="0" u="none" strike="noStrike" cap="none">
                    <a:solidFill>
                      <a:srgbClr val="FFFFFF"/>
                    </a:solidFill>
                    <a:latin typeface="Helvetica Neue"/>
                    <a:ea typeface="Helvetica Neue"/>
                    <a:cs typeface="Helvetica Neue"/>
                    <a:sym typeface="Helvetica Neue"/>
                  </a:rPr>
                  <a:t>Bricks</a:t>
                </a:r>
                <a:endParaRPr/>
              </a:p>
            </p:txBody>
          </p:sp>
          <p:pic>
            <p:nvPicPr>
              <p:cNvPr id="50" name="Google Shape;50;p29" descr="Header.png"/>
              <p:cNvPicPr preferRelativeResize="0"/>
              <p:nvPr/>
            </p:nvPicPr>
            <p:blipFill rotWithShape="1">
              <a:blip r:embed="rId2">
                <a:alphaModFix/>
              </a:blip>
              <a:srcRect l="28145" t="17499" r="28145" b="46202"/>
              <a:stretch/>
            </p:blipFill>
            <p:spPr>
              <a:xfrm>
                <a:off x="7537559" y="24592"/>
                <a:ext cx="296700" cy="184126"/>
              </a:xfrm>
              <a:prstGeom prst="rect">
                <a:avLst/>
              </a:prstGeom>
              <a:noFill/>
              <a:ln>
                <a:noFill/>
              </a:ln>
            </p:spPr>
          </p:pic>
        </p:grpSp>
        <p:sp>
          <p:nvSpPr>
            <p:cNvPr id="51" name="Google Shape;51;p29"/>
            <p:cNvSpPr txBox="1"/>
            <p:nvPr/>
          </p:nvSpPr>
          <p:spPr>
            <a:xfrm>
              <a:off x="101726" y="0"/>
              <a:ext cx="5097210" cy="330200"/>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1500"/>
                <a:buFont typeface="Helvetica Neue Light"/>
                <a:buNone/>
              </a:pPr>
              <a:r>
                <a:rPr lang="en-US" sz="15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grpSp>
      <p:sp>
        <p:nvSpPr>
          <p:cNvPr id="52" name="Google Shape;52;p29"/>
          <p:cNvSpPr txBox="1">
            <a:spLocks noGrp="1"/>
          </p:cNvSpPr>
          <p:nvPr>
            <p:ph type="title"/>
          </p:nvPr>
        </p:nvSpPr>
        <p:spPr>
          <a:xfrm>
            <a:off x="669925" y="234950"/>
            <a:ext cx="7804150" cy="1138238"/>
          </a:xfrm>
          <a:prstGeom prst="rect">
            <a:avLst/>
          </a:prstGeom>
          <a:noFill/>
          <a:ln>
            <a:noFill/>
          </a:ln>
        </p:spPr>
        <p:txBody>
          <a:bodyPr spcFirstLastPara="1" wrap="square" lIns="31875" tIns="31875" rIns="31875" bIns="31875"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3" name="Google Shape;53;p29"/>
          <p:cNvSpPr txBox="1">
            <a:spLocks noGrp="1"/>
          </p:cNvSpPr>
          <p:nvPr>
            <p:ph type="body" idx="1"/>
          </p:nvPr>
        </p:nvSpPr>
        <p:spPr>
          <a:xfrm>
            <a:off x="669925" y="1373187"/>
            <a:ext cx="7804150" cy="3314702"/>
          </a:xfrm>
          <a:prstGeom prst="rect">
            <a:avLst/>
          </a:prstGeom>
          <a:noFill/>
          <a:ln>
            <a:noFill/>
          </a:ln>
        </p:spPr>
        <p:txBody>
          <a:bodyPr spcFirstLastPara="1" wrap="square" lIns="31875" tIns="31875" rIns="31875" bIns="31875" anchor="ctr" anchorCtr="0">
            <a:normAutofit/>
          </a:bodyPr>
          <a:lstStyle>
            <a:lvl1pPr marL="457200" lvl="0" indent="-314325" algn="l">
              <a:lnSpc>
                <a:spcPct val="100000"/>
              </a:lnSpc>
              <a:spcBef>
                <a:spcPts val="2600"/>
              </a:spcBef>
              <a:spcAft>
                <a:spcPts val="0"/>
              </a:spcAft>
              <a:buClr>
                <a:srgbClr val="000000"/>
              </a:buClr>
              <a:buSzPts val="1350"/>
              <a:buChar char="•"/>
              <a:defRPr/>
            </a:lvl1pPr>
            <a:lvl2pPr marL="914400" lvl="1" indent="-314325" algn="l">
              <a:lnSpc>
                <a:spcPct val="100000"/>
              </a:lnSpc>
              <a:spcBef>
                <a:spcPts val="2600"/>
              </a:spcBef>
              <a:spcAft>
                <a:spcPts val="0"/>
              </a:spcAft>
              <a:buClr>
                <a:srgbClr val="000000"/>
              </a:buClr>
              <a:buSzPts val="1350"/>
              <a:buChar char="•"/>
              <a:defRPr/>
            </a:lvl2pPr>
            <a:lvl3pPr marL="1371600" lvl="2" indent="-314325" algn="l">
              <a:lnSpc>
                <a:spcPct val="100000"/>
              </a:lnSpc>
              <a:spcBef>
                <a:spcPts val="2600"/>
              </a:spcBef>
              <a:spcAft>
                <a:spcPts val="0"/>
              </a:spcAft>
              <a:buClr>
                <a:srgbClr val="000000"/>
              </a:buClr>
              <a:buSzPts val="1350"/>
              <a:buChar char="•"/>
              <a:defRPr/>
            </a:lvl3pPr>
            <a:lvl4pPr marL="1828800" lvl="3" indent="-314325" algn="l">
              <a:lnSpc>
                <a:spcPct val="100000"/>
              </a:lnSpc>
              <a:spcBef>
                <a:spcPts val="2600"/>
              </a:spcBef>
              <a:spcAft>
                <a:spcPts val="0"/>
              </a:spcAft>
              <a:buClr>
                <a:srgbClr val="000000"/>
              </a:buClr>
              <a:buSzPts val="1350"/>
              <a:buChar char="•"/>
              <a:defRPr/>
            </a:lvl4pPr>
            <a:lvl5pPr marL="2286000" lvl="4" indent="-314325" algn="l">
              <a:lnSpc>
                <a:spcPct val="100000"/>
              </a:lnSpc>
              <a:spcBef>
                <a:spcPts val="2600"/>
              </a:spcBef>
              <a:spcAft>
                <a:spcPts val="0"/>
              </a:spcAft>
              <a:buClr>
                <a:srgbClr val="000000"/>
              </a:buClr>
              <a:buSzPts val="1350"/>
              <a:buChar char="•"/>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54" name="Google Shape;54;p29"/>
          <p:cNvSpPr txBox="1">
            <a:spLocks noGrp="1"/>
          </p:cNvSpPr>
          <p:nvPr>
            <p:ph type="sldNum" idx="12"/>
          </p:nvPr>
        </p:nvSpPr>
        <p:spPr>
          <a:xfrm>
            <a:off x="4434657" y="4875212"/>
            <a:ext cx="231823" cy="228877"/>
          </a:xfrm>
          <a:prstGeom prst="rect">
            <a:avLst/>
          </a:prstGeom>
          <a:noFill/>
          <a:ln>
            <a:noFill/>
          </a:ln>
        </p:spPr>
        <p:txBody>
          <a:bodyPr spcFirstLastPara="1" wrap="square" lIns="31875" tIns="31875" rIns="31875" bIns="31875" anchor="t" anchorCtr="0">
            <a:sp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b="0" i="0" u="none" strike="noStrike" cap="none">
              <a:solidFill>
                <a:srgbClr val="000000"/>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Default">
  <p:cSld name="Default 11">
    <p:spTree>
      <p:nvGrpSpPr>
        <p:cNvPr id="1" name="Shape 462"/>
        <p:cNvGrpSpPr/>
        <p:nvPr/>
      </p:nvGrpSpPr>
      <p:grpSpPr>
        <a:xfrm>
          <a:off x="0" y="0"/>
          <a:ext cx="0" cy="0"/>
          <a:chOff x="0" y="0"/>
          <a:chExt cx="0" cy="0"/>
        </a:xfrm>
      </p:grpSpPr>
      <p:grpSp>
        <p:nvGrpSpPr>
          <p:cNvPr id="463" name="Google Shape;463;g8071907143_2_108"/>
          <p:cNvGrpSpPr/>
          <p:nvPr/>
        </p:nvGrpSpPr>
        <p:grpSpPr>
          <a:xfrm>
            <a:off x="-11113" y="4841080"/>
            <a:ext cx="9166228" cy="330201"/>
            <a:chOff x="0" y="0"/>
            <a:chExt cx="9166227" cy="330200"/>
          </a:xfrm>
        </p:grpSpPr>
        <p:grpSp>
          <p:nvGrpSpPr>
            <p:cNvPr id="464" name="Google Shape;464;g8071907143_2_108"/>
            <p:cNvGrpSpPr/>
            <p:nvPr/>
          </p:nvGrpSpPr>
          <p:grpSpPr>
            <a:xfrm>
              <a:off x="0" y="15080"/>
              <a:ext cx="9166227" cy="300041"/>
              <a:chOff x="0" y="-1"/>
              <a:chExt cx="9166226" cy="300040"/>
            </a:xfrm>
          </p:grpSpPr>
          <p:sp>
            <p:nvSpPr>
              <p:cNvPr id="465" name="Google Shape;465;g8071907143_2_108"/>
              <p:cNvSpPr/>
              <p:nvPr/>
            </p:nvSpPr>
            <p:spPr>
              <a:xfrm>
                <a:off x="0" y="-1"/>
                <a:ext cx="9166226" cy="300040"/>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900"/>
                  <a:buFont typeface="Helvetica Neue Light"/>
                  <a:buNone/>
                </a:pPr>
                <a:endParaRPr sz="1900" b="0" i="0" u="none" strike="noStrike" cap="none">
                  <a:solidFill>
                    <a:srgbClr val="FFFFFF"/>
                  </a:solidFill>
                  <a:latin typeface="Helvetica Neue Light"/>
                  <a:ea typeface="Helvetica Neue Light"/>
                  <a:cs typeface="Helvetica Neue Light"/>
                  <a:sym typeface="Helvetica Neue Light"/>
                </a:endParaRPr>
              </a:p>
            </p:txBody>
          </p:sp>
          <p:sp>
            <p:nvSpPr>
              <p:cNvPr id="466" name="Google Shape;466;g8071907143_2_108"/>
              <p:cNvSpPr txBox="1"/>
              <p:nvPr/>
            </p:nvSpPr>
            <p:spPr>
              <a:xfrm>
                <a:off x="7957966" y="18694"/>
                <a:ext cx="929031" cy="262648"/>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100"/>
                  <a:buFont typeface="Helvetica Neue"/>
                  <a:buNone/>
                </a:pPr>
                <a:r>
                  <a:rPr lang="en-US" sz="1100" b="0" i="0" u="none" strike="noStrike" cap="none">
                    <a:solidFill>
                      <a:srgbClr val="FFFFFF"/>
                    </a:solidFill>
                    <a:latin typeface="Helvetica Neue"/>
                    <a:ea typeface="Helvetica Neue"/>
                    <a:cs typeface="Helvetica Neue"/>
                    <a:sym typeface="Helvetica Neue"/>
                  </a:rPr>
                  <a:t>Digital</a:t>
                </a:r>
                <a:r>
                  <a:rPr lang="en-US" sz="1100" b="1" i="0" u="none" strike="noStrike" cap="none">
                    <a:solidFill>
                      <a:srgbClr val="FFFFFF"/>
                    </a:solidFill>
                    <a:latin typeface="Helvetica Neue"/>
                    <a:ea typeface="Helvetica Neue"/>
                    <a:cs typeface="Helvetica Neue"/>
                    <a:sym typeface="Helvetica Neue"/>
                  </a:rPr>
                  <a:t>Bricks</a:t>
                </a:r>
                <a:endParaRPr/>
              </a:p>
            </p:txBody>
          </p:sp>
          <p:pic>
            <p:nvPicPr>
              <p:cNvPr id="467" name="Google Shape;467;g8071907143_2_108" descr="Header.png"/>
              <p:cNvPicPr preferRelativeResize="0"/>
              <p:nvPr/>
            </p:nvPicPr>
            <p:blipFill rotWithShape="1">
              <a:blip r:embed="rId2">
                <a:alphaModFix/>
              </a:blip>
              <a:srcRect l="28145" t="17499" r="28145" b="46202"/>
              <a:stretch/>
            </p:blipFill>
            <p:spPr>
              <a:xfrm>
                <a:off x="7537559" y="24592"/>
                <a:ext cx="296700" cy="184126"/>
              </a:xfrm>
              <a:prstGeom prst="rect">
                <a:avLst/>
              </a:prstGeom>
              <a:noFill/>
              <a:ln>
                <a:noFill/>
              </a:ln>
            </p:spPr>
          </p:pic>
        </p:grpSp>
        <p:sp>
          <p:nvSpPr>
            <p:cNvPr id="468" name="Google Shape;468;g8071907143_2_108"/>
            <p:cNvSpPr txBox="1"/>
            <p:nvPr/>
          </p:nvSpPr>
          <p:spPr>
            <a:xfrm>
              <a:off x="101726" y="0"/>
              <a:ext cx="5097210" cy="330200"/>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1500"/>
                <a:buFont typeface="Helvetica Neue Light"/>
                <a:buNone/>
              </a:pPr>
              <a:r>
                <a:rPr lang="en-US" sz="15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grpSp>
      <p:sp>
        <p:nvSpPr>
          <p:cNvPr id="469" name="Google Shape;469;g8071907143_2_108"/>
          <p:cNvSpPr txBox="1">
            <a:spLocks noGrp="1"/>
          </p:cNvSpPr>
          <p:nvPr>
            <p:ph type="title"/>
          </p:nvPr>
        </p:nvSpPr>
        <p:spPr>
          <a:xfrm>
            <a:off x="669925" y="234950"/>
            <a:ext cx="7804150" cy="1138238"/>
          </a:xfrm>
          <a:prstGeom prst="rect">
            <a:avLst/>
          </a:prstGeom>
          <a:noFill/>
          <a:ln>
            <a:noFill/>
          </a:ln>
        </p:spPr>
        <p:txBody>
          <a:bodyPr spcFirstLastPara="1" wrap="square" lIns="31875" tIns="31875" rIns="31875" bIns="31875" anchor="ctr" anchorCtr="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70" name="Google Shape;470;g8071907143_2_108"/>
          <p:cNvSpPr txBox="1">
            <a:spLocks noGrp="1"/>
          </p:cNvSpPr>
          <p:nvPr>
            <p:ph type="body" idx="1"/>
          </p:nvPr>
        </p:nvSpPr>
        <p:spPr>
          <a:xfrm>
            <a:off x="669925" y="1373187"/>
            <a:ext cx="7804150" cy="3314702"/>
          </a:xfrm>
          <a:prstGeom prst="rect">
            <a:avLst/>
          </a:prstGeom>
          <a:noFill/>
          <a:ln>
            <a:noFill/>
          </a:ln>
        </p:spPr>
        <p:txBody>
          <a:bodyPr spcFirstLastPara="1" wrap="square" lIns="31875" tIns="31875" rIns="31875" bIns="31875" anchor="ctr" anchorCtr="0">
            <a:noAutofit/>
          </a:bodyPr>
          <a:lstStyle>
            <a:lvl1pPr marL="457200" lvl="0" indent="-314325" algn="l">
              <a:lnSpc>
                <a:spcPct val="100000"/>
              </a:lnSpc>
              <a:spcBef>
                <a:spcPts val="2600"/>
              </a:spcBef>
              <a:spcAft>
                <a:spcPts val="0"/>
              </a:spcAft>
              <a:buClr>
                <a:srgbClr val="000000"/>
              </a:buClr>
              <a:buSzPts val="1350"/>
              <a:buChar char="•"/>
              <a:defRPr/>
            </a:lvl1pPr>
            <a:lvl2pPr marL="914400" lvl="1" indent="-314325" algn="l">
              <a:lnSpc>
                <a:spcPct val="100000"/>
              </a:lnSpc>
              <a:spcBef>
                <a:spcPts val="2600"/>
              </a:spcBef>
              <a:spcAft>
                <a:spcPts val="0"/>
              </a:spcAft>
              <a:buClr>
                <a:srgbClr val="000000"/>
              </a:buClr>
              <a:buSzPts val="1350"/>
              <a:buChar char="•"/>
              <a:defRPr/>
            </a:lvl2pPr>
            <a:lvl3pPr marL="1371600" lvl="2" indent="-314325" algn="l">
              <a:lnSpc>
                <a:spcPct val="100000"/>
              </a:lnSpc>
              <a:spcBef>
                <a:spcPts val="2600"/>
              </a:spcBef>
              <a:spcAft>
                <a:spcPts val="0"/>
              </a:spcAft>
              <a:buClr>
                <a:srgbClr val="000000"/>
              </a:buClr>
              <a:buSzPts val="1350"/>
              <a:buChar char="•"/>
              <a:defRPr/>
            </a:lvl3pPr>
            <a:lvl4pPr marL="1828800" lvl="3" indent="-314325" algn="l">
              <a:lnSpc>
                <a:spcPct val="100000"/>
              </a:lnSpc>
              <a:spcBef>
                <a:spcPts val="2600"/>
              </a:spcBef>
              <a:spcAft>
                <a:spcPts val="0"/>
              </a:spcAft>
              <a:buClr>
                <a:srgbClr val="000000"/>
              </a:buClr>
              <a:buSzPts val="1350"/>
              <a:buChar char="•"/>
              <a:defRPr/>
            </a:lvl4pPr>
            <a:lvl5pPr marL="2286000" lvl="4" indent="-314325" algn="l">
              <a:lnSpc>
                <a:spcPct val="100000"/>
              </a:lnSpc>
              <a:spcBef>
                <a:spcPts val="2600"/>
              </a:spcBef>
              <a:spcAft>
                <a:spcPts val="0"/>
              </a:spcAft>
              <a:buClr>
                <a:srgbClr val="000000"/>
              </a:buClr>
              <a:buSzPts val="1350"/>
              <a:buChar char="•"/>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471" name="Google Shape;471;g8071907143_2_108"/>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noAutofit/>
          </a:bodyPr>
          <a:lstStyle>
            <a:lvl1pPr marL="0" marR="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Default">
  <p:cSld name="Default 12">
    <p:spTree>
      <p:nvGrpSpPr>
        <p:cNvPr id="1" name="Shape 472"/>
        <p:cNvGrpSpPr/>
        <p:nvPr/>
      </p:nvGrpSpPr>
      <p:grpSpPr>
        <a:xfrm>
          <a:off x="0" y="0"/>
          <a:ext cx="0" cy="0"/>
          <a:chOff x="0" y="0"/>
          <a:chExt cx="0" cy="0"/>
        </a:xfrm>
      </p:grpSpPr>
      <p:grpSp>
        <p:nvGrpSpPr>
          <p:cNvPr id="473" name="Google Shape;473;g8071907143_2_118"/>
          <p:cNvGrpSpPr/>
          <p:nvPr/>
        </p:nvGrpSpPr>
        <p:grpSpPr>
          <a:xfrm>
            <a:off x="-11113" y="4841080"/>
            <a:ext cx="9166228" cy="330201"/>
            <a:chOff x="0" y="0"/>
            <a:chExt cx="9166227" cy="330200"/>
          </a:xfrm>
        </p:grpSpPr>
        <p:grpSp>
          <p:nvGrpSpPr>
            <p:cNvPr id="474" name="Google Shape;474;g8071907143_2_118"/>
            <p:cNvGrpSpPr/>
            <p:nvPr/>
          </p:nvGrpSpPr>
          <p:grpSpPr>
            <a:xfrm>
              <a:off x="0" y="15080"/>
              <a:ext cx="9166227" cy="300041"/>
              <a:chOff x="0" y="-1"/>
              <a:chExt cx="9166226" cy="300040"/>
            </a:xfrm>
          </p:grpSpPr>
          <p:sp>
            <p:nvSpPr>
              <p:cNvPr id="475" name="Google Shape;475;g8071907143_2_118"/>
              <p:cNvSpPr/>
              <p:nvPr/>
            </p:nvSpPr>
            <p:spPr>
              <a:xfrm>
                <a:off x="0" y="-1"/>
                <a:ext cx="9166226" cy="300040"/>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900"/>
                  <a:buFont typeface="Helvetica Neue Light"/>
                  <a:buNone/>
                </a:pPr>
                <a:endParaRPr sz="1900" b="0" i="0" u="none" strike="noStrike" cap="none">
                  <a:solidFill>
                    <a:srgbClr val="FFFFFF"/>
                  </a:solidFill>
                  <a:latin typeface="Helvetica Neue Light"/>
                  <a:ea typeface="Helvetica Neue Light"/>
                  <a:cs typeface="Helvetica Neue Light"/>
                  <a:sym typeface="Helvetica Neue Light"/>
                </a:endParaRPr>
              </a:p>
            </p:txBody>
          </p:sp>
          <p:sp>
            <p:nvSpPr>
              <p:cNvPr id="476" name="Google Shape;476;g8071907143_2_118"/>
              <p:cNvSpPr txBox="1"/>
              <p:nvPr/>
            </p:nvSpPr>
            <p:spPr>
              <a:xfrm>
                <a:off x="7957966" y="18694"/>
                <a:ext cx="929031" cy="262648"/>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100"/>
                  <a:buFont typeface="Helvetica Neue"/>
                  <a:buNone/>
                </a:pPr>
                <a:r>
                  <a:rPr lang="en-US" sz="1100" b="0" i="0" u="none" strike="noStrike" cap="none">
                    <a:solidFill>
                      <a:srgbClr val="FFFFFF"/>
                    </a:solidFill>
                    <a:latin typeface="Helvetica Neue"/>
                    <a:ea typeface="Helvetica Neue"/>
                    <a:cs typeface="Helvetica Neue"/>
                    <a:sym typeface="Helvetica Neue"/>
                  </a:rPr>
                  <a:t>Digital</a:t>
                </a:r>
                <a:r>
                  <a:rPr lang="en-US" sz="1100" b="1" i="0" u="none" strike="noStrike" cap="none">
                    <a:solidFill>
                      <a:srgbClr val="FFFFFF"/>
                    </a:solidFill>
                    <a:latin typeface="Helvetica Neue"/>
                    <a:ea typeface="Helvetica Neue"/>
                    <a:cs typeface="Helvetica Neue"/>
                    <a:sym typeface="Helvetica Neue"/>
                  </a:rPr>
                  <a:t>Bricks</a:t>
                </a:r>
                <a:endParaRPr/>
              </a:p>
            </p:txBody>
          </p:sp>
          <p:pic>
            <p:nvPicPr>
              <p:cNvPr id="477" name="Google Shape;477;g8071907143_2_118" descr="Header.png"/>
              <p:cNvPicPr preferRelativeResize="0"/>
              <p:nvPr/>
            </p:nvPicPr>
            <p:blipFill rotWithShape="1">
              <a:blip r:embed="rId2">
                <a:alphaModFix/>
              </a:blip>
              <a:srcRect l="28145" t="17499" r="28145" b="46202"/>
              <a:stretch/>
            </p:blipFill>
            <p:spPr>
              <a:xfrm>
                <a:off x="7537559" y="24592"/>
                <a:ext cx="296700" cy="184126"/>
              </a:xfrm>
              <a:prstGeom prst="rect">
                <a:avLst/>
              </a:prstGeom>
              <a:noFill/>
              <a:ln>
                <a:noFill/>
              </a:ln>
            </p:spPr>
          </p:pic>
        </p:grpSp>
        <p:sp>
          <p:nvSpPr>
            <p:cNvPr id="478" name="Google Shape;478;g8071907143_2_118"/>
            <p:cNvSpPr txBox="1"/>
            <p:nvPr/>
          </p:nvSpPr>
          <p:spPr>
            <a:xfrm>
              <a:off x="101726" y="0"/>
              <a:ext cx="5097210" cy="330200"/>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1500"/>
                <a:buFont typeface="Helvetica Neue Light"/>
                <a:buNone/>
              </a:pPr>
              <a:r>
                <a:rPr lang="en-US" sz="15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grpSp>
      <p:sp>
        <p:nvSpPr>
          <p:cNvPr id="479" name="Google Shape;479;g8071907143_2_118"/>
          <p:cNvSpPr txBox="1">
            <a:spLocks noGrp="1"/>
          </p:cNvSpPr>
          <p:nvPr>
            <p:ph type="title"/>
          </p:nvPr>
        </p:nvSpPr>
        <p:spPr>
          <a:xfrm>
            <a:off x="669925" y="234950"/>
            <a:ext cx="7804150" cy="1138238"/>
          </a:xfrm>
          <a:prstGeom prst="rect">
            <a:avLst/>
          </a:prstGeom>
          <a:noFill/>
          <a:ln>
            <a:noFill/>
          </a:ln>
        </p:spPr>
        <p:txBody>
          <a:bodyPr spcFirstLastPara="1" wrap="square" lIns="31875" tIns="31875" rIns="31875" bIns="31875" anchor="ctr" anchorCtr="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80" name="Google Shape;480;g8071907143_2_118"/>
          <p:cNvSpPr txBox="1">
            <a:spLocks noGrp="1"/>
          </p:cNvSpPr>
          <p:nvPr>
            <p:ph type="body" idx="1"/>
          </p:nvPr>
        </p:nvSpPr>
        <p:spPr>
          <a:xfrm>
            <a:off x="669925" y="1373187"/>
            <a:ext cx="7804150" cy="3314702"/>
          </a:xfrm>
          <a:prstGeom prst="rect">
            <a:avLst/>
          </a:prstGeom>
          <a:noFill/>
          <a:ln>
            <a:noFill/>
          </a:ln>
        </p:spPr>
        <p:txBody>
          <a:bodyPr spcFirstLastPara="1" wrap="square" lIns="31875" tIns="31875" rIns="31875" bIns="31875" anchor="ctr" anchorCtr="0">
            <a:noAutofit/>
          </a:bodyPr>
          <a:lstStyle>
            <a:lvl1pPr marL="457200" lvl="0" indent="-314325" algn="l">
              <a:lnSpc>
                <a:spcPct val="100000"/>
              </a:lnSpc>
              <a:spcBef>
                <a:spcPts val="2600"/>
              </a:spcBef>
              <a:spcAft>
                <a:spcPts val="0"/>
              </a:spcAft>
              <a:buClr>
                <a:srgbClr val="000000"/>
              </a:buClr>
              <a:buSzPts val="1350"/>
              <a:buChar char="•"/>
              <a:defRPr/>
            </a:lvl1pPr>
            <a:lvl2pPr marL="914400" lvl="1" indent="-314325" algn="l">
              <a:lnSpc>
                <a:spcPct val="100000"/>
              </a:lnSpc>
              <a:spcBef>
                <a:spcPts val="2600"/>
              </a:spcBef>
              <a:spcAft>
                <a:spcPts val="0"/>
              </a:spcAft>
              <a:buClr>
                <a:srgbClr val="000000"/>
              </a:buClr>
              <a:buSzPts val="1350"/>
              <a:buChar char="•"/>
              <a:defRPr/>
            </a:lvl2pPr>
            <a:lvl3pPr marL="1371600" lvl="2" indent="-314325" algn="l">
              <a:lnSpc>
                <a:spcPct val="100000"/>
              </a:lnSpc>
              <a:spcBef>
                <a:spcPts val="2600"/>
              </a:spcBef>
              <a:spcAft>
                <a:spcPts val="0"/>
              </a:spcAft>
              <a:buClr>
                <a:srgbClr val="000000"/>
              </a:buClr>
              <a:buSzPts val="1350"/>
              <a:buChar char="•"/>
              <a:defRPr/>
            </a:lvl3pPr>
            <a:lvl4pPr marL="1828800" lvl="3" indent="-314325" algn="l">
              <a:lnSpc>
                <a:spcPct val="100000"/>
              </a:lnSpc>
              <a:spcBef>
                <a:spcPts val="2600"/>
              </a:spcBef>
              <a:spcAft>
                <a:spcPts val="0"/>
              </a:spcAft>
              <a:buClr>
                <a:srgbClr val="000000"/>
              </a:buClr>
              <a:buSzPts val="1350"/>
              <a:buChar char="•"/>
              <a:defRPr/>
            </a:lvl4pPr>
            <a:lvl5pPr marL="2286000" lvl="4" indent="-314325" algn="l">
              <a:lnSpc>
                <a:spcPct val="100000"/>
              </a:lnSpc>
              <a:spcBef>
                <a:spcPts val="2600"/>
              </a:spcBef>
              <a:spcAft>
                <a:spcPts val="0"/>
              </a:spcAft>
              <a:buClr>
                <a:srgbClr val="000000"/>
              </a:buClr>
              <a:buSzPts val="1350"/>
              <a:buChar char="•"/>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481" name="Google Shape;481;g8071907143_2_118"/>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noAutofit/>
          </a:bodyPr>
          <a:lstStyle>
            <a:lvl1pPr marL="0" marR="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Default">
  <p:cSld name="Default 13">
    <p:spTree>
      <p:nvGrpSpPr>
        <p:cNvPr id="1" name="Shape 482"/>
        <p:cNvGrpSpPr/>
        <p:nvPr/>
      </p:nvGrpSpPr>
      <p:grpSpPr>
        <a:xfrm>
          <a:off x="0" y="0"/>
          <a:ext cx="0" cy="0"/>
          <a:chOff x="0" y="0"/>
          <a:chExt cx="0" cy="0"/>
        </a:xfrm>
      </p:grpSpPr>
      <p:grpSp>
        <p:nvGrpSpPr>
          <p:cNvPr id="483" name="Google Shape;483;g8071907143_2_128"/>
          <p:cNvGrpSpPr/>
          <p:nvPr/>
        </p:nvGrpSpPr>
        <p:grpSpPr>
          <a:xfrm>
            <a:off x="-11113" y="4841080"/>
            <a:ext cx="9166228" cy="330201"/>
            <a:chOff x="0" y="0"/>
            <a:chExt cx="9166227" cy="330200"/>
          </a:xfrm>
        </p:grpSpPr>
        <p:grpSp>
          <p:nvGrpSpPr>
            <p:cNvPr id="484" name="Google Shape;484;g8071907143_2_128"/>
            <p:cNvGrpSpPr/>
            <p:nvPr/>
          </p:nvGrpSpPr>
          <p:grpSpPr>
            <a:xfrm>
              <a:off x="0" y="15080"/>
              <a:ext cx="9166227" cy="300041"/>
              <a:chOff x="0" y="-1"/>
              <a:chExt cx="9166226" cy="300040"/>
            </a:xfrm>
          </p:grpSpPr>
          <p:sp>
            <p:nvSpPr>
              <p:cNvPr id="485" name="Google Shape;485;g8071907143_2_128"/>
              <p:cNvSpPr/>
              <p:nvPr/>
            </p:nvSpPr>
            <p:spPr>
              <a:xfrm>
                <a:off x="0" y="-1"/>
                <a:ext cx="9166226" cy="300040"/>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900"/>
                  <a:buFont typeface="Helvetica Neue Light"/>
                  <a:buNone/>
                </a:pPr>
                <a:endParaRPr sz="1900" b="0" i="0" u="none" strike="noStrike" cap="none">
                  <a:solidFill>
                    <a:srgbClr val="FFFFFF"/>
                  </a:solidFill>
                  <a:latin typeface="Helvetica Neue Light"/>
                  <a:ea typeface="Helvetica Neue Light"/>
                  <a:cs typeface="Helvetica Neue Light"/>
                  <a:sym typeface="Helvetica Neue Light"/>
                </a:endParaRPr>
              </a:p>
            </p:txBody>
          </p:sp>
          <p:sp>
            <p:nvSpPr>
              <p:cNvPr id="486" name="Google Shape;486;g8071907143_2_128"/>
              <p:cNvSpPr txBox="1"/>
              <p:nvPr/>
            </p:nvSpPr>
            <p:spPr>
              <a:xfrm>
                <a:off x="7957966" y="18694"/>
                <a:ext cx="929031" cy="262648"/>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100"/>
                  <a:buFont typeface="Helvetica Neue"/>
                  <a:buNone/>
                </a:pPr>
                <a:r>
                  <a:rPr lang="en-US" sz="1100" b="0" i="0" u="none" strike="noStrike" cap="none">
                    <a:solidFill>
                      <a:srgbClr val="FFFFFF"/>
                    </a:solidFill>
                    <a:latin typeface="Helvetica Neue"/>
                    <a:ea typeface="Helvetica Neue"/>
                    <a:cs typeface="Helvetica Neue"/>
                    <a:sym typeface="Helvetica Neue"/>
                  </a:rPr>
                  <a:t>Digital</a:t>
                </a:r>
                <a:r>
                  <a:rPr lang="en-US" sz="1100" b="1" i="0" u="none" strike="noStrike" cap="none">
                    <a:solidFill>
                      <a:srgbClr val="FFFFFF"/>
                    </a:solidFill>
                    <a:latin typeface="Helvetica Neue"/>
                    <a:ea typeface="Helvetica Neue"/>
                    <a:cs typeface="Helvetica Neue"/>
                    <a:sym typeface="Helvetica Neue"/>
                  </a:rPr>
                  <a:t>Bricks</a:t>
                </a:r>
                <a:endParaRPr/>
              </a:p>
            </p:txBody>
          </p:sp>
          <p:pic>
            <p:nvPicPr>
              <p:cNvPr id="487" name="Google Shape;487;g8071907143_2_128" descr="Header.png"/>
              <p:cNvPicPr preferRelativeResize="0"/>
              <p:nvPr/>
            </p:nvPicPr>
            <p:blipFill rotWithShape="1">
              <a:blip r:embed="rId2">
                <a:alphaModFix/>
              </a:blip>
              <a:srcRect l="28145" t="17499" r="28145" b="46202"/>
              <a:stretch/>
            </p:blipFill>
            <p:spPr>
              <a:xfrm>
                <a:off x="7537559" y="24592"/>
                <a:ext cx="296700" cy="184126"/>
              </a:xfrm>
              <a:prstGeom prst="rect">
                <a:avLst/>
              </a:prstGeom>
              <a:noFill/>
              <a:ln>
                <a:noFill/>
              </a:ln>
            </p:spPr>
          </p:pic>
        </p:grpSp>
        <p:sp>
          <p:nvSpPr>
            <p:cNvPr id="488" name="Google Shape;488;g8071907143_2_128"/>
            <p:cNvSpPr txBox="1"/>
            <p:nvPr/>
          </p:nvSpPr>
          <p:spPr>
            <a:xfrm>
              <a:off x="101726" y="0"/>
              <a:ext cx="5097210" cy="330200"/>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1500"/>
                <a:buFont typeface="Helvetica Neue Light"/>
                <a:buNone/>
              </a:pPr>
              <a:r>
                <a:rPr lang="en-US" sz="15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grpSp>
      <p:sp>
        <p:nvSpPr>
          <p:cNvPr id="489" name="Google Shape;489;g8071907143_2_128"/>
          <p:cNvSpPr txBox="1">
            <a:spLocks noGrp="1"/>
          </p:cNvSpPr>
          <p:nvPr>
            <p:ph type="title"/>
          </p:nvPr>
        </p:nvSpPr>
        <p:spPr>
          <a:xfrm>
            <a:off x="669925" y="234950"/>
            <a:ext cx="7804150" cy="1138238"/>
          </a:xfrm>
          <a:prstGeom prst="rect">
            <a:avLst/>
          </a:prstGeom>
          <a:noFill/>
          <a:ln>
            <a:noFill/>
          </a:ln>
        </p:spPr>
        <p:txBody>
          <a:bodyPr spcFirstLastPara="1" wrap="square" lIns="31875" tIns="31875" rIns="31875" bIns="31875" anchor="ctr" anchorCtr="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90" name="Google Shape;490;g8071907143_2_128"/>
          <p:cNvSpPr txBox="1">
            <a:spLocks noGrp="1"/>
          </p:cNvSpPr>
          <p:nvPr>
            <p:ph type="body" idx="1"/>
          </p:nvPr>
        </p:nvSpPr>
        <p:spPr>
          <a:xfrm>
            <a:off x="669925" y="1373187"/>
            <a:ext cx="7804150" cy="3314702"/>
          </a:xfrm>
          <a:prstGeom prst="rect">
            <a:avLst/>
          </a:prstGeom>
          <a:noFill/>
          <a:ln>
            <a:noFill/>
          </a:ln>
        </p:spPr>
        <p:txBody>
          <a:bodyPr spcFirstLastPara="1" wrap="square" lIns="31875" tIns="31875" rIns="31875" bIns="31875" anchor="ctr" anchorCtr="0">
            <a:noAutofit/>
          </a:bodyPr>
          <a:lstStyle>
            <a:lvl1pPr marL="457200" lvl="0" indent="-314325" algn="l">
              <a:lnSpc>
                <a:spcPct val="100000"/>
              </a:lnSpc>
              <a:spcBef>
                <a:spcPts val="2600"/>
              </a:spcBef>
              <a:spcAft>
                <a:spcPts val="0"/>
              </a:spcAft>
              <a:buClr>
                <a:srgbClr val="000000"/>
              </a:buClr>
              <a:buSzPts val="1350"/>
              <a:buChar char="•"/>
              <a:defRPr/>
            </a:lvl1pPr>
            <a:lvl2pPr marL="914400" lvl="1" indent="-314325" algn="l">
              <a:lnSpc>
                <a:spcPct val="100000"/>
              </a:lnSpc>
              <a:spcBef>
                <a:spcPts val="2600"/>
              </a:spcBef>
              <a:spcAft>
                <a:spcPts val="0"/>
              </a:spcAft>
              <a:buClr>
                <a:srgbClr val="000000"/>
              </a:buClr>
              <a:buSzPts val="1350"/>
              <a:buChar char="•"/>
              <a:defRPr/>
            </a:lvl2pPr>
            <a:lvl3pPr marL="1371600" lvl="2" indent="-314325" algn="l">
              <a:lnSpc>
                <a:spcPct val="100000"/>
              </a:lnSpc>
              <a:spcBef>
                <a:spcPts val="2600"/>
              </a:spcBef>
              <a:spcAft>
                <a:spcPts val="0"/>
              </a:spcAft>
              <a:buClr>
                <a:srgbClr val="000000"/>
              </a:buClr>
              <a:buSzPts val="1350"/>
              <a:buChar char="•"/>
              <a:defRPr/>
            </a:lvl3pPr>
            <a:lvl4pPr marL="1828800" lvl="3" indent="-314325" algn="l">
              <a:lnSpc>
                <a:spcPct val="100000"/>
              </a:lnSpc>
              <a:spcBef>
                <a:spcPts val="2600"/>
              </a:spcBef>
              <a:spcAft>
                <a:spcPts val="0"/>
              </a:spcAft>
              <a:buClr>
                <a:srgbClr val="000000"/>
              </a:buClr>
              <a:buSzPts val="1350"/>
              <a:buChar char="•"/>
              <a:defRPr/>
            </a:lvl4pPr>
            <a:lvl5pPr marL="2286000" lvl="4" indent="-314325" algn="l">
              <a:lnSpc>
                <a:spcPct val="100000"/>
              </a:lnSpc>
              <a:spcBef>
                <a:spcPts val="2600"/>
              </a:spcBef>
              <a:spcAft>
                <a:spcPts val="0"/>
              </a:spcAft>
              <a:buClr>
                <a:srgbClr val="000000"/>
              </a:buClr>
              <a:buSzPts val="1350"/>
              <a:buChar char="•"/>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491" name="Google Shape;491;g8071907143_2_128"/>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noAutofit/>
          </a:bodyPr>
          <a:lstStyle>
            <a:lvl1pPr marL="0" marR="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Default">
  <p:cSld name="Default 14">
    <p:spTree>
      <p:nvGrpSpPr>
        <p:cNvPr id="1" name="Shape 492"/>
        <p:cNvGrpSpPr/>
        <p:nvPr/>
      </p:nvGrpSpPr>
      <p:grpSpPr>
        <a:xfrm>
          <a:off x="0" y="0"/>
          <a:ext cx="0" cy="0"/>
          <a:chOff x="0" y="0"/>
          <a:chExt cx="0" cy="0"/>
        </a:xfrm>
      </p:grpSpPr>
      <p:grpSp>
        <p:nvGrpSpPr>
          <p:cNvPr id="493" name="Google Shape;493;g8071907143_2_138"/>
          <p:cNvGrpSpPr/>
          <p:nvPr/>
        </p:nvGrpSpPr>
        <p:grpSpPr>
          <a:xfrm>
            <a:off x="-3" y="4849812"/>
            <a:ext cx="9144006" cy="298453"/>
            <a:chOff x="-1" y="0"/>
            <a:chExt cx="9144005" cy="298451"/>
          </a:xfrm>
        </p:grpSpPr>
        <p:sp>
          <p:nvSpPr>
            <p:cNvPr id="494" name="Google Shape;494;g8071907143_2_138"/>
            <p:cNvSpPr/>
            <p:nvPr/>
          </p:nvSpPr>
          <p:spPr>
            <a:xfrm>
              <a:off x="-1" y="0"/>
              <a:ext cx="9144005" cy="298451"/>
            </a:xfrm>
            <a:prstGeom prst="rect">
              <a:avLst/>
            </a:prstGeom>
            <a:solidFill>
              <a:srgbClr val="174F86"/>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900"/>
                <a:buFont typeface="Helvetica Neue Light"/>
                <a:buNone/>
              </a:pPr>
              <a:endParaRPr sz="1900" b="0" i="0" u="none" strike="noStrike" cap="none">
                <a:solidFill>
                  <a:srgbClr val="FFFFFF"/>
                </a:solidFill>
                <a:latin typeface="Helvetica Neue Light"/>
                <a:ea typeface="Helvetica Neue Light"/>
                <a:cs typeface="Helvetica Neue Light"/>
                <a:sym typeface="Helvetica Neue Light"/>
              </a:endParaRPr>
            </a:p>
          </p:txBody>
        </p:sp>
        <p:sp>
          <p:nvSpPr>
            <p:cNvPr id="495" name="Google Shape;495;g8071907143_2_138"/>
            <p:cNvSpPr txBox="1"/>
            <p:nvPr/>
          </p:nvSpPr>
          <p:spPr>
            <a:xfrm>
              <a:off x="7789864" y="17901"/>
              <a:ext cx="1223964" cy="262648"/>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100"/>
                <a:buFont typeface="Helvetica Neue"/>
                <a:buNone/>
              </a:pPr>
              <a:r>
                <a:rPr lang="en-US" sz="1100" b="0" i="0" u="none" strike="noStrike" cap="none">
                  <a:solidFill>
                    <a:srgbClr val="FFFFFF"/>
                  </a:solidFill>
                  <a:latin typeface="Helvetica Neue"/>
                  <a:ea typeface="Helvetica Neue"/>
                  <a:cs typeface="Helvetica Neue"/>
                  <a:sym typeface="Helvetica Neue"/>
                </a:rPr>
                <a:t>Digital</a:t>
              </a:r>
              <a:r>
                <a:rPr lang="en-US" sz="1100" b="1" i="0" u="none" strike="noStrike" cap="none">
                  <a:solidFill>
                    <a:srgbClr val="FFFFFF"/>
                  </a:solidFill>
                  <a:latin typeface="Helvetica Neue"/>
                  <a:ea typeface="Helvetica Neue"/>
                  <a:cs typeface="Helvetica Neue"/>
                  <a:sym typeface="Helvetica Neue"/>
                </a:rPr>
                <a:t>Bricks</a:t>
              </a:r>
              <a:endParaRPr/>
            </a:p>
          </p:txBody>
        </p:sp>
        <p:pic>
          <p:nvPicPr>
            <p:cNvPr id="496" name="Google Shape;496;g8071907143_2_138" descr="Header.png"/>
            <p:cNvPicPr preferRelativeResize="0"/>
            <p:nvPr/>
          </p:nvPicPr>
          <p:blipFill rotWithShape="1">
            <a:blip r:embed="rId2">
              <a:alphaModFix/>
            </a:blip>
            <a:srcRect l="28145" t="17499" r="28145" b="46202"/>
            <a:stretch/>
          </p:blipFill>
          <p:spPr>
            <a:xfrm>
              <a:off x="7519428" y="24103"/>
              <a:ext cx="295986" cy="183678"/>
            </a:xfrm>
            <a:prstGeom prst="rect">
              <a:avLst/>
            </a:prstGeom>
            <a:noFill/>
            <a:ln>
              <a:noFill/>
            </a:ln>
          </p:spPr>
        </p:pic>
      </p:grpSp>
      <p:sp>
        <p:nvSpPr>
          <p:cNvPr id="497" name="Google Shape;497;g8071907143_2_138"/>
          <p:cNvSpPr txBox="1"/>
          <p:nvPr/>
        </p:nvSpPr>
        <p:spPr>
          <a:xfrm>
            <a:off x="469202" y="4905375"/>
            <a:ext cx="4595620" cy="267510"/>
          </a:xfrm>
          <a:prstGeom prst="rect">
            <a:avLst/>
          </a:prstGeom>
          <a:noFill/>
          <a:ln>
            <a:noFill/>
          </a:ln>
        </p:spPr>
        <p:txBody>
          <a:bodyPr spcFirstLastPara="1" wrap="square" lIns="40800" tIns="40800" rIns="40800" bIns="40800" anchor="t" anchorCtr="0">
            <a:noAutofit/>
          </a:bodyPr>
          <a:lstStyle/>
          <a:p>
            <a:pPr marL="0" marR="0" lvl="0" indent="0" algn="ctr" rtl="0">
              <a:lnSpc>
                <a:spcPct val="100000"/>
              </a:lnSpc>
              <a:spcBef>
                <a:spcPts val="0"/>
              </a:spcBef>
              <a:spcAft>
                <a:spcPts val="0"/>
              </a:spcAft>
              <a:buClr>
                <a:srgbClr val="000000"/>
              </a:buClr>
              <a:buSzPts val="1300"/>
              <a:buFont typeface="Helvetica Neue"/>
              <a:buNone/>
            </a:pPr>
            <a:r>
              <a:rPr lang="en-US" sz="1300" b="0" i="0" u="none" strike="noStrike" cap="none">
                <a:solidFill>
                  <a:srgbClr val="000000"/>
                </a:solidFill>
                <a:latin typeface="Helvetica Neue"/>
                <a:ea typeface="Helvetica Neue"/>
                <a:cs typeface="Helvetica Neue"/>
                <a:sym typeface="Helvetica Neue"/>
              </a:rPr>
              <a:t>Proprietary and confidential information of Yottolabs Pvt Ltd. </a:t>
            </a:r>
            <a:endParaRPr/>
          </a:p>
        </p:txBody>
      </p:sp>
      <p:sp>
        <p:nvSpPr>
          <p:cNvPr id="498" name="Google Shape;498;g8071907143_2_138"/>
          <p:cNvSpPr txBox="1">
            <a:spLocks noGrp="1"/>
          </p:cNvSpPr>
          <p:nvPr>
            <p:ph type="title"/>
          </p:nvPr>
        </p:nvSpPr>
        <p:spPr>
          <a:xfrm>
            <a:off x="669925" y="234950"/>
            <a:ext cx="7804150" cy="1138238"/>
          </a:xfrm>
          <a:prstGeom prst="rect">
            <a:avLst/>
          </a:prstGeom>
          <a:noFill/>
          <a:ln>
            <a:noFill/>
          </a:ln>
        </p:spPr>
        <p:txBody>
          <a:bodyPr spcFirstLastPara="1" wrap="square" lIns="31875" tIns="31875" rIns="31875" bIns="31875" anchor="ctr" anchorCtr="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99" name="Google Shape;499;g8071907143_2_138"/>
          <p:cNvSpPr txBox="1">
            <a:spLocks noGrp="1"/>
          </p:cNvSpPr>
          <p:nvPr>
            <p:ph type="body" idx="1"/>
          </p:nvPr>
        </p:nvSpPr>
        <p:spPr>
          <a:xfrm>
            <a:off x="669925" y="1373187"/>
            <a:ext cx="7804150" cy="3314702"/>
          </a:xfrm>
          <a:prstGeom prst="rect">
            <a:avLst/>
          </a:prstGeom>
          <a:noFill/>
          <a:ln>
            <a:noFill/>
          </a:ln>
        </p:spPr>
        <p:txBody>
          <a:bodyPr spcFirstLastPara="1" wrap="square" lIns="31875" tIns="31875" rIns="31875" bIns="31875" anchor="ctr" anchorCtr="0">
            <a:noAutofit/>
          </a:bodyPr>
          <a:lstStyle>
            <a:lvl1pPr marL="457200" lvl="0" indent="-314325" algn="l">
              <a:lnSpc>
                <a:spcPct val="100000"/>
              </a:lnSpc>
              <a:spcBef>
                <a:spcPts val="2600"/>
              </a:spcBef>
              <a:spcAft>
                <a:spcPts val="0"/>
              </a:spcAft>
              <a:buClr>
                <a:srgbClr val="000000"/>
              </a:buClr>
              <a:buSzPts val="1350"/>
              <a:buChar char="•"/>
              <a:defRPr/>
            </a:lvl1pPr>
            <a:lvl2pPr marL="914400" lvl="1" indent="-314325" algn="l">
              <a:lnSpc>
                <a:spcPct val="100000"/>
              </a:lnSpc>
              <a:spcBef>
                <a:spcPts val="2600"/>
              </a:spcBef>
              <a:spcAft>
                <a:spcPts val="0"/>
              </a:spcAft>
              <a:buClr>
                <a:srgbClr val="000000"/>
              </a:buClr>
              <a:buSzPts val="1350"/>
              <a:buChar char="•"/>
              <a:defRPr/>
            </a:lvl2pPr>
            <a:lvl3pPr marL="1371600" lvl="2" indent="-314325" algn="l">
              <a:lnSpc>
                <a:spcPct val="100000"/>
              </a:lnSpc>
              <a:spcBef>
                <a:spcPts val="2600"/>
              </a:spcBef>
              <a:spcAft>
                <a:spcPts val="0"/>
              </a:spcAft>
              <a:buClr>
                <a:srgbClr val="000000"/>
              </a:buClr>
              <a:buSzPts val="1350"/>
              <a:buChar char="•"/>
              <a:defRPr/>
            </a:lvl3pPr>
            <a:lvl4pPr marL="1828800" lvl="3" indent="-314325" algn="l">
              <a:lnSpc>
                <a:spcPct val="100000"/>
              </a:lnSpc>
              <a:spcBef>
                <a:spcPts val="2600"/>
              </a:spcBef>
              <a:spcAft>
                <a:spcPts val="0"/>
              </a:spcAft>
              <a:buClr>
                <a:srgbClr val="000000"/>
              </a:buClr>
              <a:buSzPts val="1350"/>
              <a:buChar char="•"/>
              <a:defRPr/>
            </a:lvl4pPr>
            <a:lvl5pPr marL="2286000" lvl="4" indent="-314325" algn="l">
              <a:lnSpc>
                <a:spcPct val="100000"/>
              </a:lnSpc>
              <a:spcBef>
                <a:spcPts val="2600"/>
              </a:spcBef>
              <a:spcAft>
                <a:spcPts val="0"/>
              </a:spcAft>
              <a:buClr>
                <a:srgbClr val="000000"/>
              </a:buClr>
              <a:buSzPts val="1350"/>
              <a:buChar char="•"/>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500" name="Google Shape;500;g8071907143_2_138"/>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noAutofit/>
          </a:bodyPr>
          <a:lstStyle>
            <a:lvl1pPr marL="0" marR="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Default">
  <p:cSld name="Default 15">
    <p:spTree>
      <p:nvGrpSpPr>
        <p:cNvPr id="1" name="Shape 501"/>
        <p:cNvGrpSpPr/>
        <p:nvPr/>
      </p:nvGrpSpPr>
      <p:grpSpPr>
        <a:xfrm>
          <a:off x="0" y="0"/>
          <a:ext cx="0" cy="0"/>
          <a:chOff x="0" y="0"/>
          <a:chExt cx="0" cy="0"/>
        </a:xfrm>
      </p:grpSpPr>
      <p:grpSp>
        <p:nvGrpSpPr>
          <p:cNvPr id="502" name="Google Shape;502;g8071907143_2_147"/>
          <p:cNvGrpSpPr/>
          <p:nvPr/>
        </p:nvGrpSpPr>
        <p:grpSpPr>
          <a:xfrm>
            <a:off x="-3" y="4849812"/>
            <a:ext cx="9144006" cy="298453"/>
            <a:chOff x="-1" y="0"/>
            <a:chExt cx="9144005" cy="298451"/>
          </a:xfrm>
        </p:grpSpPr>
        <p:sp>
          <p:nvSpPr>
            <p:cNvPr id="503" name="Google Shape;503;g8071907143_2_147"/>
            <p:cNvSpPr/>
            <p:nvPr/>
          </p:nvSpPr>
          <p:spPr>
            <a:xfrm>
              <a:off x="-1" y="0"/>
              <a:ext cx="9144005" cy="298451"/>
            </a:xfrm>
            <a:prstGeom prst="rect">
              <a:avLst/>
            </a:prstGeom>
            <a:solidFill>
              <a:srgbClr val="174F86"/>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900"/>
                <a:buFont typeface="Helvetica Neue Light"/>
                <a:buNone/>
              </a:pPr>
              <a:endParaRPr sz="1900" b="0" i="0" u="none" strike="noStrike" cap="none">
                <a:solidFill>
                  <a:srgbClr val="FFFFFF"/>
                </a:solidFill>
                <a:latin typeface="Helvetica Neue Light"/>
                <a:ea typeface="Helvetica Neue Light"/>
                <a:cs typeface="Helvetica Neue Light"/>
                <a:sym typeface="Helvetica Neue Light"/>
              </a:endParaRPr>
            </a:p>
          </p:txBody>
        </p:sp>
        <p:sp>
          <p:nvSpPr>
            <p:cNvPr id="504" name="Google Shape;504;g8071907143_2_147"/>
            <p:cNvSpPr txBox="1"/>
            <p:nvPr/>
          </p:nvSpPr>
          <p:spPr>
            <a:xfrm>
              <a:off x="7789864" y="17901"/>
              <a:ext cx="1223964" cy="262648"/>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1100"/>
                <a:buFont typeface="Helvetica Neue"/>
                <a:buNone/>
              </a:pPr>
              <a:r>
                <a:rPr lang="en-US" sz="1100" b="0" i="0" u="none" strike="noStrike" cap="none">
                  <a:solidFill>
                    <a:srgbClr val="FFFFFF"/>
                  </a:solidFill>
                  <a:latin typeface="Helvetica Neue"/>
                  <a:ea typeface="Helvetica Neue"/>
                  <a:cs typeface="Helvetica Neue"/>
                  <a:sym typeface="Helvetica Neue"/>
                </a:rPr>
                <a:t>Digital</a:t>
              </a:r>
              <a:r>
                <a:rPr lang="en-US" sz="1100" b="1" i="0" u="none" strike="noStrike" cap="none">
                  <a:solidFill>
                    <a:srgbClr val="FFFFFF"/>
                  </a:solidFill>
                  <a:latin typeface="Helvetica Neue"/>
                  <a:ea typeface="Helvetica Neue"/>
                  <a:cs typeface="Helvetica Neue"/>
                  <a:sym typeface="Helvetica Neue"/>
                </a:rPr>
                <a:t>Bricks</a:t>
              </a:r>
              <a:endParaRPr/>
            </a:p>
          </p:txBody>
        </p:sp>
        <p:pic>
          <p:nvPicPr>
            <p:cNvPr id="505" name="Google Shape;505;g8071907143_2_147" descr="Header.png"/>
            <p:cNvPicPr preferRelativeResize="0"/>
            <p:nvPr/>
          </p:nvPicPr>
          <p:blipFill rotWithShape="1">
            <a:blip r:embed="rId2">
              <a:alphaModFix/>
            </a:blip>
            <a:srcRect l="28145" t="17499" r="28145" b="46202"/>
            <a:stretch/>
          </p:blipFill>
          <p:spPr>
            <a:xfrm>
              <a:off x="7519428" y="24103"/>
              <a:ext cx="295986" cy="183678"/>
            </a:xfrm>
            <a:prstGeom prst="rect">
              <a:avLst/>
            </a:prstGeom>
            <a:noFill/>
            <a:ln>
              <a:noFill/>
            </a:ln>
          </p:spPr>
        </p:pic>
      </p:grpSp>
      <p:sp>
        <p:nvSpPr>
          <p:cNvPr id="506" name="Google Shape;506;g8071907143_2_147"/>
          <p:cNvSpPr/>
          <p:nvPr/>
        </p:nvSpPr>
        <p:spPr>
          <a:xfrm>
            <a:off x="-7938" y="195261"/>
            <a:ext cx="446088" cy="669928"/>
          </a:xfrm>
          <a:prstGeom prst="rect">
            <a:avLst/>
          </a:prstGeom>
          <a:solidFill>
            <a:srgbClr val="FFFFFF"/>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900"/>
              <a:buFont typeface="Helvetica Neue Light"/>
              <a:buNone/>
            </a:pPr>
            <a:endParaRPr sz="1900" b="0" i="0" u="none" strike="noStrike" cap="none">
              <a:solidFill>
                <a:srgbClr val="FFFFFF"/>
              </a:solidFill>
              <a:latin typeface="Helvetica Neue Light"/>
              <a:ea typeface="Helvetica Neue Light"/>
              <a:cs typeface="Helvetica Neue Light"/>
              <a:sym typeface="Helvetica Neue Light"/>
            </a:endParaRPr>
          </a:p>
        </p:txBody>
      </p:sp>
      <p:sp>
        <p:nvSpPr>
          <p:cNvPr id="507" name="Google Shape;507;g8071907143_2_147"/>
          <p:cNvSpPr txBox="1"/>
          <p:nvPr/>
        </p:nvSpPr>
        <p:spPr>
          <a:xfrm>
            <a:off x="469202" y="4905375"/>
            <a:ext cx="4595620" cy="267510"/>
          </a:xfrm>
          <a:prstGeom prst="rect">
            <a:avLst/>
          </a:prstGeom>
          <a:noFill/>
          <a:ln>
            <a:noFill/>
          </a:ln>
        </p:spPr>
        <p:txBody>
          <a:bodyPr spcFirstLastPara="1" wrap="square" lIns="40800" tIns="40800" rIns="40800" bIns="40800" anchor="t" anchorCtr="0">
            <a:noAutofit/>
          </a:bodyPr>
          <a:lstStyle/>
          <a:p>
            <a:pPr marL="0" marR="0" lvl="0" indent="0" algn="ctr" rtl="0">
              <a:lnSpc>
                <a:spcPct val="100000"/>
              </a:lnSpc>
              <a:spcBef>
                <a:spcPts val="0"/>
              </a:spcBef>
              <a:spcAft>
                <a:spcPts val="0"/>
              </a:spcAft>
              <a:buClr>
                <a:srgbClr val="000000"/>
              </a:buClr>
              <a:buSzPts val="1300"/>
              <a:buFont typeface="Helvetica Neue"/>
              <a:buNone/>
            </a:pPr>
            <a:r>
              <a:rPr lang="en-US" sz="1300" b="0" i="0" u="none" strike="noStrike" cap="none">
                <a:solidFill>
                  <a:srgbClr val="000000"/>
                </a:solidFill>
                <a:latin typeface="Helvetica Neue"/>
                <a:ea typeface="Helvetica Neue"/>
                <a:cs typeface="Helvetica Neue"/>
                <a:sym typeface="Helvetica Neue"/>
              </a:rPr>
              <a:t>Proprietary and confidential information of Yottolabs Pvt Ltd. </a:t>
            </a:r>
            <a:endParaRPr/>
          </a:p>
        </p:txBody>
      </p:sp>
      <p:sp>
        <p:nvSpPr>
          <p:cNvPr id="508" name="Google Shape;508;g8071907143_2_147"/>
          <p:cNvSpPr txBox="1">
            <a:spLocks noGrp="1"/>
          </p:cNvSpPr>
          <p:nvPr>
            <p:ph type="title"/>
          </p:nvPr>
        </p:nvSpPr>
        <p:spPr>
          <a:xfrm>
            <a:off x="669925" y="234950"/>
            <a:ext cx="7804150" cy="1138238"/>
          </a:xfrm>
          <a:prstGeom prst="rect">
            <a:avLst/>
          </a:prstGeom>
          <a:noFill/>
          <a:ln>
            <a:noFill/>
          </a:ln>
        </p:spPr>
        <p:txBody>
          <a:bodyPr spcFirstLastPara="1" wrap="square" lIns="31875" tIns="31875" rIns="31875" bIns="31875" anchor="ctr" anchorCtr="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09" name="Google Shape;509;g8071907143_2_147"/>
          <p:cNvSpPr txBox="1">
            <a:spLocks noGrp="1"/>
          </p:cNvSpPr>
          <p:nvPr>
            <p:ph type="body" idx="1"/>
          </p:nvPr>
        </p:nvSpPr>
        <p:spPr>
          <a:xfrm>
            <a:off x="669925" y="1373187"/>
            <a:ext cx="7804150" cy="3314702"/>
          </a:xfrm>
          <a:prstGeom prst="rect">
            <a:avLst/>
          </a:prstGeom>
          <a:noFill/>
          <a:ln>
            <a:noFill/>
          </a:ln>
        </p:spPr>
        <p:txBody>
          <a:bodyPr spcFirstLastPara="1" wrap="square" lIns="31875" tIns="31875" rIns="31875" bIns="31875" anchor="ctr" anchorCtr="0">
            <a:noAutofit/>
          </a:bodyPr>
          <a:lstStyle>
            <a:lvl1pPr marL="457200" lvl="0" indent="-314325" algn="l">
              <a:lnSpc>
                <a:spcPct val="100000"/>
              </a:lnSpc>
              <a:spcBef>
                <a:spcPts val="2600"/>
              </a:spcBef>
              <a:spcAft>
                <a:spcPts val="0"/>
              </a:spcAft>
              <a:buClr>
                <a:srgbClr val="000000"/>
              </a:buClr>
              <a:buSzPts val="1350"/>
              <a:buChar char="•"/>
              <a:defRPr/>
            </a:lvl1pPr>
            <a:lvl2pPr marL="914400" lvl="1" indent="-314325" algn="l">
              <a:lnSpc>
                <a:spcPct val="100000"/>
              </a:lnSpc>
              <a:spcBef>
                <a:spcPts val="2600"/>
              </a:spcBef>
              <a:spcAft>
                <a:spcPts val="0"/>
              </a:spcAft>
              <a:buClr>
                <a:srgbClr val="000000"/>
              </a:buClr>
              <a:buSzPts val="1350"/>
              <a:buChar char="•"/>
              <a:defRPr/>
            </a:lvl2pPr>
            <a:lvl3pPr marL="1371600" lvl="2" indent="-314325" algn="l">
              <a:lnSpc>
                <a:spcPct val="100000"/>
              </a:lnSpc>
              <a:spcBef>
                <a:spcPts val="2600"/>
              </a:spcBef>
              <a:spcAft>
                <a:spcPts val="0"/>
              </a:spcAft>
              <a:buClr>
                <a:srgbClr val="000000"/>
              </a:buClr>
              <a:buSzPts val="1350"/>
              <a:buChar char="•"/>
              <a:defRPr/>
            </a:lvl3pPr>
            <a:lvl4pPr marL="1828800" lvl="3" indent="-314325" algn="l">
              <a:lnSpc>
                <a:spcPct val="100000"/>
              </a:lnSpc>
              <a:spcBef>
                <a:spcPts val="2600"/>
              </a:spcBef>
              <a:spcAft>
                <a:spcPts val="0"/>
              </a:spcAft>
              <a:buClr>
                <a:srgbClr val="000000"/>
              </a:buClr>
              <a:buSzPts val="1350"/>
              <a:buChar char="•"/>
              <a:defRPr/>
            </a:lvl4pPr>
            <a:lvl5pPr marL="2286000" lvl="4" indent="-314325" algn="l">
              <a:lnSpc>
                <a:spcPct val="100000"/>
              </a:lnSpc>
              <a:spcBef>
                <a:spcPts val="2600"/>
              </a:spcBef>
              <a:spcAft>
                <a:spcPts val="0"/>
              </a:spcAft>
              <a:buClr>
                <a:srgbClr val="000000"/>
              </a:buClr>
              <a:buSzPts val="1350"/>
              <a:buChar char="•"/>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510" name="Google Shape;510;g8071907143_2_147"/>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noAutofit/>
          </a:bodyPr>
          <a:lstStyle>
            <a:lvl1pPr marL="0" marR="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Default">
  <p:cSld name="Default 16">
    <p:spTree>
      <p:nvGrpSpPr>
        <p:cNvPr id="1" name="Shape 511"/>
        <p:cNvGrpSpPr/>
        <p:nvPr/>
      </p:nvGrpSpPr>
      <p:grpSpPr>
        <a:xfrm>
          <a:off x="0" y="0"/>
          <a:ext cx="0" cy="0"/>
          <a:chOff x="0" y="0"/>
          <a:chExt cx="0" cy="0"/>
        </a:xfrm>
      </p:grpSpPr>
      <p:pic>
        <p:nvPicPr>
          <p:cNvPr id="512" name="Google Shape;512;g8071907143_2_157" descr="image1.png"/>
          <p:cNvPicPr preferRelativeResize="0"/>
          <p:nvPr/>
        </p:nvPicPr>
        <p:blipFill rotWithShape="1">
          <a:blip r:embed="rId2">
            <a:alphaModFix/>
          </a:blip>
          <a:srcRect/>
          <a:stretch/>
        </p:blipFill>
        <p:spPr>
          <a:xfrm>
            <a:off x="-7939" y="4760912"/>
            <a:ext cx="6845302" cy="395289"/>
          </a:xfrm>
          <a:prstGeom prst="rect">
            <a:avLst/>
          </a:prstGeom>
          <a:noFill/>
          <a:ln>
            <a:noFill/>
          </a:ln>
        </p:spPr>
      </p:pic>
      <p:pic>
        <p:nvPicPr>
          <p:cNvPr id="513" name="Google Shape;513;g8071907143_2_157" descr="image2.png"/>
          <p:cNvPicPr preferRelativeResize="0"/>
          <p:nvPr/>
        </p:nvPicPr>
        <p:blipFill rotWithShape="1">
          <a:blip r:embed="rId3">
            <a:alphaModFix/>
          </a:blip>
          <a:srcRect/>
          <a:stretch/>
        </p:blipFill>
        <p:spPr>
          <a:xfrm>
            <a:off x="6589711" y="4760912"/>
            <a:ext cx="2565402" cy="395289"/>
          </a:xfrm>
          <a:prstGeom prst="rect">
            <a:avLst/>
          </a:prstGeom>
          <a:noFill/>
          <a:ln>
            <a:noFill/>
          </a:ln>
        </p:spPr>
      </p:pic>
      <p:grpSp>
        <p:nvGrpSpPr>
          <p:cNvPr id="514" name="Google Shape;514;g8071907143_2_157"/>
          <p:cNvGrpSpPr/>
          <p:nvPr/>
        </p:nvGrpSpPr>
        <p:grpSpPr>
          <a:xfrm>
            <a:off x="6011862" y="4760912"/>
            <a:ext cx="1384302" cy="398466"/>
            <a:chOff x="0" y="0"/>
            <a:chExt cx="1384301" cy="398465"/>
          </a:xfrm>
        </p:grpSpPr>
        <p:sp>
          <p:nvSpPr>
            <p:cNvPr id="515" name="Google Shape;515;g8071907143_2_157"/>
            <p:cNvSpPr/>
            <p:nvPr/>
          </p:nvSpPr>
          <p:spPr>
            <a:xfrm>
              <a:off x="0" y="0"/>
              <a:ext cx="1384301" cy="398465"/>
            </a:xfrm>
            <a:prstGeom prst="rect">
              <a:avLst/>
            </a:prstGeom>
            <a:solidFill>
              <a:srgbClr val="0000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900"/>
                <a:buFont typeface="Calibri"/>
                <a:buNone/>
              </a:pPr>
              <a:endParaRPr sz="1900" b="0" i="0" u="none" strike="noStrike" cap="none">
                <a:solidFill>
                  <a:srgbClr val="FFFFFF"/>
                </a:solidFill>
                <a:latin typeface="Calibri"/>
                <a:ea typeface="Calibri"/>
                <a:cs typeface="Calibri"/>
                <a:sym typeface="Calibri"/>
              </a:endParaRPr>
            </a:p>
          </p:txBody>
        </p:sp>
        <p:pic>
          <p:nvPicPr>
            <p:cNvPr id="516" name="Google Shape;516;g8071907143_2_157" descr="image3.jpeg"/>
            <p:cNvPicPr preferRelativeResize="0"/>
            <p:nvPr/>
          </p:nvPicPr>
          <p:blipFill rotWithShape="1">
            <a:blip r:embed="rId4">
              <a:alphaModFix/>
            </a:blip>
            <a:srcRect r="7169"/>
            <a:stretch/>
          </p:blipFill>
          <p:spPr>
            <a:xfrm>
              <a:off x="68417" y="993"/>
              <a:ext cx="1237750" cy="389119"/>
            </a:xfrm>
            <a:prstGeom prst="rect">
              <a:avLst/>
            </a:prstGeom>
            <a:noFill/>
            <a:ln>
              <a:noFill/>
            </a:ln>
          </p:spPr>
        </p:pic>
      </p:grpSp>
      <p:sp>
        <p:nvSpPr>
          <p:cNvPr id="517" name="Google Shape;517;g8071907143_2_157"/>
          <p:cNvSpPr txBox="1"/>
          <p:nvPr/>
        </p:nvSpPr>
        <p:spPr>
          <a:xfrm>
            <a:off x="359665" y="4859337"/>
            <a:ext cx="4595619" cy="267510"/>
          </a:xfrm>
          <a:prstGeom prst="rect">
            <a:avLst/>
          </a:prstGeom>
          <a:noFill/>
          <a:ln>
            <a:noFill/>
          </a:ln>
        </p:spPr>
        <p:txBody>
          <a:bodyPr spcFirstLastPara="1" wrap="square" lIns="40800" tIns="40800" rIns="40800" bIns="40800" anchor="t" anchorCtr="0">
            <a:noAutofit/>
          </a:bodyPr>
          <a:lstStyle/>
          <a:p>
            <a:pPr marL="0" marR="0" lvl="0" indent="0" algn="ctr" rtl="0">
              <a:lnSpc>
                <a:spcPct val="100000"/>
              </a:lnSpc>
              <a:spcBef>
                <a:spcPts val="0"/>
              </a:spcBef>
              <a:spcAft>
                <a:spcPts val="0"/>
              </a:spcAft>
              <a:buClr>
                <a:srgbClr val="000000"/>
              </a:buClr>
              <a:buSzPts val="1300"/>
              <a:buFont typeface="Helvetica Neue"/>
              <a:buNone/>
            </a:pPr>
            <a:r>
              <a:rPr lang="en-US" sz="1300" b="0" i="0" u="none" strike="noStrike" cap="none">
                <a:solidFill>
                  <a:srgbClr val="000000"/>
                </a:solidFill>
                <a:latin typeface="Helvetica Neue"/>
                <a:ea typeface="Helvetica Neue"/>
                <a:cs typeface="Helvetica Neue"/>
                <a:sym typeface="Helvetica Neue"/>
              </a:rPr>
              <a:t>Proprietary and confidential information of Yottolabs Pvt Ltd. </a:t>
            </a:r>
            <a:endParaRPr/>
          </a:p>
        </p:txBody>
      </p:sp>
      <p:sp>
        <p:nvSpPr>
          <p:cNvPr id="518" name="Google Shape;518;g8071907143_2_157"/>
          <p:cNvSpPr txBox="1">
            <a:spLocks noGrp="1"/>
          </p:cNvSpPr>
          <p:nvPr>
            <p:ph type="sldNum" idx="12"/>
          </p:nvPr>
        </p:nvSpPr>
        <p:spPr>
          <a:xfrm>
            <a:off x="8660929" y="4758990"/>
            <a:ext cx="406872" cy="399133"/>
          </a:xfrm>
          <a:prstGeom prst="rect">
            <a:avLst/>
          </a:prstGeom>
          <a:noFill/>
          <a:ln>
            <a:noFill/>
          </a:ln>
        </p:spPr>
        <p:txBody>
          <a:bodyPr spcFirstLastPara="1" wrap="square" lIns="40800" tIns="40800" rIns="40800" bIns="40800" anchor="ctr" anchorCtr="0">
            <a:noAutofit/>
          </a:bodyPr>
          <a:lstStyle>
            <a:lvl1pPr marL="0" marR="0" lvl="0"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100" b="0">
              <a:solidFill>
                <a:srgbClr val="000000"/>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Default">
  <p:cSld name="Default 17">
    <p:spTree>
      <p:nvGrpSpPr>
        <p:cNvPr id="1" name="Shape 519"/>
        <p:cNvGrpSpPr/>
        <p:nvPr/>
      </p:nvGrpSpPr>
      <p:grpSpPr>
        <a:xfrm>
          <a:off x="0" y="0"/>
          <a:ext cx="0" cy="0"/>
          <a:chOff x="0" y="0"/>
          <a:chExt cx="0" cy="0"/>
        </a:xfrm>
      </p:grpSpPr>
      <p:pic>
        <p:nvPicPr>
          <p:cNvPr id="520" name="Google Shape;520;g8071907143_2_165" descr="image1.png"/>
          <p:cNvPicPr preferRelativeResize="0"/>
          <p:nvPr/>
        </p:nvPicPr>
        <p:blipFill rotWithShape="1">
          <a:blip r:embed="rId2">
            <a:alphaModFix/>
          </a:blip>
          <a:srcRect/>
          <a:stretch/>
        </p:blipFill>
        <p:spPr>
          <a:xfrm>
            <a:off x="-7939" y="4759325"/>
            <a:ext cx="6845302" cy="395289"/>
          </a:xfrm>
          <a:prstGeom prst="rect">
            <a:avLst/>
          </a:prstGeom>
          <a:noFill/>
          <a:ln>
            <a:noFill/>
          </a:ln>
        </p:spPr>
      </p:pic>
      <p:pic>
        <p:nvPicPr>
          <p:cNvPr id="521" name="Google Shape;521;g8071907143_2_165" descr="image2.png"/>
          <p:cNvPicPr preferRelativeResize="0"/>
          <p:nvPr/>
        </p:nvPicPr>
        <p:blipFill rotWithShape="1">
          <a:blip r:embed="rId3">
            <a:alphaModFix/>
          </a:blip>
          <a:srcRect/>
          <a:stretch/>
        </p:blipFill>
        <p:spPr>
          <a:xfrm>
            <a:off x="6589711" y="4759325"/>
            <a:ext cx="2565402" cy="395289"/>
          </a:xfrm>
          <a:prstGeom prst="rect">
            <a:avLst/>
          </a:prstGeom>
          <a:noFill/>
          <a:ln>
            <a:noFill/>
          </a:ln>
        </p:spPr>
      </p:pic>
      <p:grpSp>
        <p:nvGrpSpPr>
          <p:cNvPr id="522" name="Google Shape;522;g8071907143_2_165"/>
          <p:cNvGrpSpPr/>
          <p:nvPr/>
        </p:nvGrpSpPr>
        <p:grpSpPr>
          <a:xfrm>
            <a:off x="6010271" y="4759323"/>
            <a:ext cx="1385895" cy="400054"/>
            <a:chOff x="-2" y="-1"/>
            <a:chExt cx="1385894" cy="400053"/>
          </a:xfrm>
        </p:grpSpPr>
        <p:sp>
          <p:nvSpPr>
            <p:cNvPr id="523" name="Google Shape;523;g8071907143_2_165"/>
            <p:cNvSpPr/>
            <p:nvPr/>
          </p:nvSpPr>
          <p:spPr>
            <a:xfrm>
              <a:off x="-2" y="-1"/>
              <a:ext cx="1385894" cy="400053"/>
            </a:xfrm>
            <a:prstGeom prst="rect">
              <a:avLst/>
            </a:prstGeom>
            <a:solidFill>
              <a:srgbClr val="0000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500"/>
                <a:buFont typeface="Calibri"/>
                <a:buNone/>
              </a:pPr>
              <a:endParaRPr sz="1500" b="1" i="0" u="none" strike="noStrike" cap="none">
                <a:solidFill>
                  <a:srgbClr val="FFFFFF"/>
                </a:solidFill>
                <a:latin typeface="Calibri"/>
                <a:ea typeface="Calibri"/>
                <a:cs typeface="Calibri"/>
                <a:sym typeface="Calibri"/>
              </a:endParaRPr>
            </a:p>
          </p:txBody>
        </p:sp>
        <p:pic>
          <p:nvPicPr>
            <p:cNvPr id="524" name="Google Shape;524;g8071907143_2_165" descr="image3.jpeg"/>
            <p:cNvPicPr preferRelativeResize="0"/>
            <p:nvPr/>
          </p:nvPicPr>
          <p:blipFill rotWithShape="1">
            <a:blip r:embed="rId4">
              <a:alphaModFix/>
            </a:blip>
            <a:srcRect r="7169"/>
            <a:stretch/>
          </p:blipFill>
          <p:spPr>
            <a:xfrm>
              <a:off x="68496" y="997"/>
              <a:ext cx="1239170" cy="390670"/>
            </a:xfrm>
            <a:prstGeom prst="rect">
              <a:avLst/>
            </a:prstGeom>
            <a:noFill/>
            <a:ln>
              <a:noFill/>
            </a:ln>
          </p:spPr>
        </p:pic>
      </p:grpSp>
      <p:sp>
        <p:nvSpPr>
          <p:cNvPr id="525" name="Google Shape;525;g8071907143_2_165"/>
          <p:cNvSpPr txBox="1"/>
          <p:nvPr/>
        </p:nvSpPr>
        <p:spPr>
          <a:xfrm>
            <a:off x="52285" y="4857748"/>
            <a:ext cx="4538763" cy="267701"/>
          </a:xfrm>
          <a:prstGeom prst="rect">
            <a:avLst/>
          </a:prstGeom>
          <a:noFill/>
          <a:ln>
            <a:noFill/>
          </a:ln>
        </p:spPr>
        <p:txBody>
          <a:bodyPr spcFirstLastPara="1" wrap="square" lIns="40800" tIns="40800" rIns="40800" bIns="40800" anchor="t" anchorCtr="0">
            <a:noAutofit/>
          </a:bodyPr>
          <a:lstStyle/>
          <a:p>
            <a:pPr marL="0" marR="0" lvl="0" indent="0" algn="r" rtl="0">
              <a:lnSpc>
                <a:spcPct val="100000"/>
              </a:lnSpc>
              <a:spcBef>
                <a:spcPts val="0"/>
              </a:spcBef>
              <a:spcAft>
                <a:spcPts val="0"/>
              </a:spcAft>
              <a:buClr>
                <a:srgbClr val="000000"/>
              </a:buClr>
              <a:buSzPts val="1200"/>
              <a:buFont typeface="Helvetica Neue"/>
              <a:buNone/>
            </a:pPr>
            <a:r>
              <a:rPr lang="en-US" sz="1200" b="1" i="0" u="none" strike="noStrike" cap="none">
                <a:solidFill>
                  <a:srgbClr val="000000"/>
                </a:solidFill>
                <a:latin typeface="Helvetica Neue"/>
                <a:ea typeface="Helvetica Neue"/>
                <a:cs typeface="Helvetica Neue"/>
                <a:sym typeface="Helvetica Neue"/>
              </a:rPr>
              <a:t>Proprietary and confidential information of Yottolabs Pvt Ltd. </a:t>
            </a:r>
            <a:endParaRPr/>
          </a:p>
        </p:txBody>
      </p:sp>
      <p:sp>
        <p:nvSpPr>
          <p:cNvPr id="526" name="Google Shape;526;g8071907143_2_165"/>
          <p:cNvSpPr txBox="1">
            <a:spLocks noGrp="1"/>
          </p:cNvSpPr>
          <p:nvPr>
            <p:ph type="sldNum" idx="12"/>
          </p:nvPr>
        </p:nvSpPr>
        <p:spPr>
          <a:xfrm>
            <a:off x="8660940" y="4757408"/>
            <a:ext cx="406861" cy="399121"/>
          </a:xfrm>
          <a:prstGeom prst="rect">
            <a:avLst/>
          </a:prstGeom>
          <a:noFill/>
          <a:ln>
            <a:noFill/>
          </a:ln>
        </p:spPr>
        <p:txBody>
          <a:bodyPr spcFirstLastPara="1" wrap="square" lIns="40800" tIns="40800" rIns="40800" bIns="40800" anchor="ctr" anchorCtr="0">
            <a:noAutofit/>
          </a:bodyPr>
          <a:lstStyle>
            <a:lvl1pPr marL="0" marR="0" lvl="0"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100" b="0">
              <a:solidFill>
                <a:srgbClr val="000000"/>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Default">
  <p:cSld name="Default 18">
    <p:spTree>
      <p:nvGrpSpPr>
        <p:cNvPr id="1" name="Shape 527"/>
        <p:cNvGrpSpPr/>
        <p:nvPr/>
      </p:nvGrpSpPr>
      <p:grpSpPr>
        <a:xfrm>
          <a:off x="0" y="0"/>
          <a:ext cx="0" cy="0"/>
          <a:chOff x="0" y="0"/>
          <a:chExt cx="0" cy="0"/>
        </a:xfrm>
      </p:grpSpPr>
      <p:sp>
        <p:nvSpPr>
          <p:cNvPr id="528" name="Google Shape;528;g8071907143_2_173"/>
          <p:cNvSpPr/>
          <p:nvPr/>
        </p:nvSpPr>
        <p:spPr>
          <a:xfrm>
            <a:off x="-11113" y="4857750"/>
            <a:ext cx="9166226" cy="298450"/>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400"/>
              <a:buFont typeface="Helvetica Neue Light"/>
              <a:buNone/>
            </a:pPr>
            <a:endParaRPr sz="2400" b="0" i="0" u="none" strike="noStrike" cap="none">
              <a:solidFill>
                <a:srgbClr val="FFFFFF"/>
              </a:solidFill>
              <a:latin typeface="Helvetica Neue Light"/>
              <a:ea typeface="Helvetica Neue Light"/>
              <a:cs typeface="Helvetica Neue Light"/>
              <a:sym typeface="Helvetica Neue Light"/>
            </a:endParaRPr>
          </a:p>
        </p:txBody>
      </p:sp>
      <p:sp>
        <p:nvSpPr>
          <p:cNvPr id="529" name="Google Shape;529;g8071907143_2_173"/>
          <p:cNvSpPr txBox="1"/>
          <p:nvPr/>
        </p:nvSpPr>
        <p:spPr>
          <a:xfrm>
            <a:off x="7523428" y="4807688"/>
            <a:ext cx="1777465" cy="398572"/>
          </a:xfrm>
          <a:prstGeom prst="rect">
            <a:avLst/>
          </a:prstGeom>
          <a:noFill/>
          <a:ln>
            <a:noFill/>
          </a:ln>
        </p:spPr>
        <p:txBody>
          <a:bodyPr spcFirstLastPara="1" wrap="square" lIns="31875" tIns="31875" rIns="31875" bIns="31875" anchor="ctr" anchorCtr="0">
            <a:noAutofit/>
          </a:bodyPr>
          <a:lstStyle/>
          <a:p>
            <a:pPr marL="0" marR="0" lvl="0" indent="0" algn="ctr"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DigitalBricks</a:t>
            </a:r>
            <a:endParaRPr/>
          </a:p>
        </p:txBody>
      </p:sp>
      <p:pic>
        <p:nvPicPr>
          <p:cNvPr id="530" name="Google Shape;530;g8071907143_2_173" descr="Header.png"/>
          <p:cNvPicPr preferRelativeResize="0"/>
          <p:nvPr/>
        </p:nvPicPr>
        <p:blipFill rotWithShape="1">
          <a:blip r:embed="rId2">
            <a:alphaModFix/>
          </a:blip>
          <a:srcRect l="28145" t="17499" r="28145" b="46202"/>
          <a:stretch/>
        </p:blipFill>
        <p:spPr>
          <a:xfrm>
            <a:off x="7526336" y="4881562"/>
            <a:ext cx="296865" cy="184152"/>
          </a:xfrm>
          <a:prstGeom prst="rect">
            <a:avLst/>
          </a:prstGeom>
          <a:noFill/>
          <a:ln>
            <a:noFill/>
          </a:ln>
        </p:spPr>
      </p:pic>
      <p:sp>
        <p:nvSpPr>
          <p:cNvPr id="531" name="Google Shape;531;g8071907143_2_173"/>
          <p:cNvSpPr txBox="1"/>
          <p:nvPr/>
        </p:nvSpPr>
        <p:spPr>
          <a:xfrm>
            <a:off x="-554864" y="4829035"/>
            <a:ext cx="6388162" cy="355877"/>
          </a:xfrm>
          <a:prstGeom prst="rect">
            <a:avLst/>
          </a:prstGeom>
          <a:noFill/>
          <a:ln>
            <a:noFill/>
          </a:ln>
        </p:spPr>
        <p:txBody>
          <a:bodyPr spcFirstLastPara="1" wrap="square" lIns="31875" tIns="31875" rIns="31875" bIns="31875" anchor="ctr" anchorCtr="0">
            <a:noAutofit/>
          </a:bodyPr>
          <a:lstStyle/>
          <a:p>
            <a:pPr marL="0" marR="0" lvl="0" indent="0" algn="ctr" rtl="0">
              <a:lnSpc>
                <a:spcPct val="100000"/>
              </a:lnSpc>
              <a:spcBef>
                <a:spcPts val="0"/>
              </a:spcBef>
              <a:spcAft>
                <a:spcPts val="0"/>
              </a:spcAft>
              <a:buClr>
                <a:srgbClr val="000000"/>
              </a:buClr>
              <a:buSzPts val="1900"/>
              <a:buFont typeface="Helvetica Neue Light"/>
              <a:buNone/>
            </a:pPr>
            <a:r>
              <a:rPr lang="en-US" sz="19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sp>
        <p:nvSpPr>
          <p:cNvPr id="532" name="Google Shape;532;g8071907143_2_173"/>
          <p:cNvSpPr txBox="1">
            <a:spLocks noGrp="1"/>
          </p:cNvSpPr>
          <p:nvPr>
            <p:ph type="title"/>
          </p:nvPr>
        </p:nvSpPr>
        <p:spPr>
          <a:xfrm>
            <a:off x="457200" y="69850"/>
            <a:ext cx="8229600" cy="1130300"/>
          </a:xfrm>
          <a:prstGeom prst="rect">
            <a:avLst/>
          </a:prstGeom>
          <a:noFill/>
          <a:ln>
            <a:noFill/>
          </a:ln>
        </p:spPr>
        <p:txBody>
          <a:bodyPr spcFirstLastPara="1" wrap="square" lIns="40800" tIns="40800" rIns="40800" bIns="40800" anchor="ctr" anchorCtr="0">
            <a:noAutofit/>
          </a:bodyPr>
          <a:lstStyle>
            <a:lvl1pPr lvl="0" algn="l">
              <a:lnSpc>
                <a:spcPct val="100000"/>
              </a:lnSpc>
              <a:spcBef>
                <a:spcPts val="0"/>
              </a:spcBef>
              <a:spcAft>
                <a:spcPts val="0"/>
              </a:spcAft>
              <a:buClr>
                <a:srgbClr val="000000"/>
              </a:buClr>
              <a:buSzPts val="3600"/>
              <a:buFont typeface="Calibri"/>
              <a:buNone/>
              <a:defRPr sz="36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33" name="Google Shape;533;g8071907143_2_173"/>
          <p:cNvSpPr txBox="1">
            <a:spLocks noGrp="1"/>
          </p:cNvSpPr>
          <p:nvPr>
            <p:ph type="body" idx="1"/>
          </p:nvPr>
        </p:nvSpPr>
        <p:spPr>
          <a:xfrm>
            <a:off x="457200" y="1200150"/>
            <a:ext cx="8229600" cy="3943350"/>
          </a:xfrm>
          <a:prstGeom prst="rect">
            <a:avLst/>
          </a:prstGeom>
          <a:noFill/>
          <a:ln>
            <a:noFill/>
          </a:ln>
        </p:spPr>
        <p:txBody>
          <a:bodyPr spcFirstLastPara="1" wrap="square" lIns="37050" tIns="37050" rIns="37050" bIns="37050" anchor="t" anchorCtr="0">
            <a:noAutofit/>
          </a:bodyPr>
          <a:lstStyle>
            <a:lvl1pPr marL="457200" lvl="0" indent="-228600" algn="l">
              <a:lnSpc>
                <a:spcPct val="100000"/>
              </a:lnSpc>
              <a:spcBef>
                <a:spcPts val="0"/>
              </a:spcBef>
              <a:spcAft>
                <a:spcPts val="0"/>
              </a:spcAft>
              <a:buClr>
                <a:srgbClr val="000000"/>
              </a:buClr>
              <a:buSzPts val="2600"/>
              <a:buFont typeface="Cambria"/>
              <a:buNone/>
              <a:defRPr sz="2600">
                <a:latin typeface="Cambria"/>
                <a:ea typeface="Cambria"/>
                <a:cs typeface="Cambria"/>
                <a:sym typeface="Cambria"/>
              </a:defRPr>
            </a:lvl1pPr>
            <a:lvl2pPr marL="914400" lvl="1"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2pPr>
            <a:lvl3pPr marL="1371600" lvl="2"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3pPr>
            <a:lvl4pPr marL="1828800" lvl="3"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4pPr>
            <a:lvl5pPr marL="2286000" lvl="4"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534" name="Google Shape;534;g8071907143_2_173"/>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no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Default">
  <p:cSld name="Default 19">
    <p:spTree>
      <p:nvGrpSpPr>
        <p:cNvPr id="1" name="Shape 535"/>
        <p:cNvGrpSpPr/>
        <p:nvPr/>
      </p:nvGrpSpPr>
      <p:grpSpPr>
        <a:xfrm>
          <a:off x="0" y="0"/>
          <a:ext cx="0" cy="0"/>
          <a:chOff x="0" y="0"/>
          <a:chExt cx="0" cy="0"/>
        </a:xfrm>
      </p:grpSpPr>
      <p:grpSp>
        <p:nvGrpSpPr>
          <p:cNvPr id="536" name="Google Shape;536;g8071907143_2_181"/>
          <p:cNvGrpSpPr/>
          <p:nvPr/>
        </p:nvGrpSpPr>
        <p:grpSpPr>
          <a:xfrm>
            <a:off x="-573371" y="4788777"/>
            <a:ext cx="9893433" cy="436398"/>
            <a:chOff x="-1" y="0"/>
            <a:chExt cx="9893431" cy="436397"/>
          </a:xfrm>
        </p:grpSpPr>
        <p:grpSp>
          <p:nvGrpSpPr>
            <p:cNvPr id="537" name="Google Shape;537;g8071907143_2_181"/>
            <p:cNvGrpSpPr/>
            <p:nvPr/>
          </p:nvGrpSpPr>
          <p:grpSpPr>
            <a:xfrm>
              <a:off x="562255" y="0"/>
              <a:ext cx="9331175" cy="436397"/>
              <a:chOff x="0" y="0"/>
              <a:chExt cx="9331174" cy="436396"/>
            </a:xfrm>
          </p:grpSpPr>
          <p:sp>
            <p:nvSpPr>
              <p:cNvPr id="538" name="Google Shape;538;g8071907143_2_181"/>
              <p:cNvSpPr/>
              <p:nvPr/>
            </p:nvSpPr>
            <p:spPr>
              <a:xfrm>
                <a:off x="0" y="68972"/>
                <a:ext cx="9167816" cy="298453"/>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400"/>
                  <a:buFont typeface="Helvetica Neue Light"/>
                  <a:buNone/>
                </a:pPr>
                <a:endParaRPr sz="2400" b="0" i="0" u="none" strike="noStrike" cap="none">
                  <a:solidFill>
                    <a:srgbClr val="FFFFFF"/>
                  </a:solidFill>
                  <a:latin typeface="Helvetica Neue Light"/>
                  <a:ea typeface="Helvetica Neue Light"/>
                  <a:cs typeface="Helvetica Neue Light"/>
                  <a:sym typeface="Helvetica Neue Light"/>
                </a:endParaRPr>
              </a:p>
            </p:txBody>
          </p:sp>
          <p:sp>
            <p:nvSpPr>
              <p:cNvPr id="539" name="Google Shape;539;g8071907143_2_181"/>
              <p:cNvSpPr txBox="1"/>
              <p:nvPr/>
            </p:nvSpPr>
            <p:spPr>
              <a:xfrm>
                <a:off x="7515886" y="0"/>
                <a:ext cx="1815288" cy="436396"/>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DigitalBricks</a:t>
                </a:r>
                <a:endParaRPr/>
              </a:p>
            </p:txBody>
          </p:sp>
          <p:pic>
            <p:nvPicPr>
              <p:cNvPr id="540" name="Google Shape;540;g8071907143_2_181" descr="Header.png"/>
              <p:cNvPicPr preferRelativeResize="0"/>
              <p:nvPr/>
            </p:nvPicPr>
            <p:blipFill rotWithShape="1">
              <a:blip r:embed="rId2">
                <a:alphaModFix/>
              </a:blip>
              <a:srcRect l="28145" t="17499" r="28145" b="46202"/>
              <a:stretch/>
            </p:blipFill>
            <p:spPr>
              <a:xfrm>
                <a:off x="7538435" y="92660"/>
                <a:ext cx="296735" cy="184289"/>
              </a:xfrm>
              <a:prstGeom prst="rect">
                <a:avLst/>
              </a:prstGeom>
              <a:noFill/>
              <a:ln>
                <a:noFill/>
              </a:ln>
            </p:spPr>
          </p:pic>
        </p:grpSp>
        <p:sp>
          <p:nvSpPr>
            <p:cNvPr id="541" name="Google Shape;541;g8071907143_2_181"/>
            <p:cNvSpPr txBox="1"/>
            <p:nvPr/>
          </p:nvSpPr>
          <p:spPr>
            <a:xfrm>
              <a:off x="-1" y="21348"/>
              <a:ext cx="6425985" cy="393701"/>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1900"/>
                <a:buFont typeface="Helvetica Neue Light"/>
                <a:buNone/>
              </a:pPr>
              <a:r>
                <a:rPr lang="en-US" sz="19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grpSp>
      <p:sp>
        <p:nvSpPr>
          <p:cNvPr id="542" name="Google Shape;542;g8071907143_2_181"/>
          <p:cNvSpPr txBox="1">
            <a:spLocks noGrp="1"/>
          </p:cNvSpPr>
          <p:nvPr>
            <p:ph type="title"/>
          </p:nvPr>
        </p:nvSpPr>
        <p:spPr>
          <a:xfrm>
            <a:off x="457200" y="69850"/>
            <a:ext cx="8229600" cy="1130300"/>
          </a:xfrm>
          <a:prstGeom prst="rect">
            <a:avLst/>
          </a:prstGeom>
          <a:noFill/>
          <a:ln>
            <a:noFill/>
          </a:ln>
        </p:spPr>
        <p:txBody>
          <a:bodyPr spcFirstLastPara="1" wrap="square" lIns="40800" tIns="40800" rIns="40800" bIns="40800" anchor="ctr" anchorCtr="0">
            <a:noAutofit/>
          </a:bodyPr>
          <a:lstStyle>
            <a:lvl1pPr lvl="0" algn="l">
              <a:lnSpc>
                <a:spcPct val="100000"/>
              </a:lnSpc>
              <a:spcBef>
                <a:spcPts val="0"/>
              </a:spcBef>
              <a:spcAft>
                <a:spcPts val="0"/>
              </a:spcAft>
              <a:buClr>
                <a:srgbClr val="000000"/>
              </a:buClr>
              <a:buSzPts val="3600"/>
              <a:buFont typeface="Calibri"/>
              <a:buNone/>
              <a:defRPr sz="36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43" name="Google Shape;543;g8071907143_2_181"/>
          <p:cNvSpPr txBox="1">
            <a:spLocks noGrp="1"/>
          </p:cNvSpPr>
          <p:nvPr>
            <p:ph type="body" idx="1"/>
          </p:nvPr>
        </p:nvSpPr>
        <p:spPr>
          <a:xfrm>
            <a:off x="457200" y="1200150"/>
            <a:ext cx="8229600" cy="3943350"/>
          </a:xfrm>
          <a:prstGeom prst="rect">
            <a:avLst/>
          </a:prstGeom>
          <a:noFill/>
          <a:ln>
            <a:noFill/>
          </a:ln>
        </p:spPr>
        <p:txBody>
          <a:bodyPr spcFirstLastPara="1" wrap="square" lIns="37050" tIns="37050" rIns="37050" bIns="37050" anchor="t" anchorCtr="0">
            <a:noAutofit/>
          </a:bodyPr>
          <a:lstStyle>
            <a:lvl1pPr marL="457200" lvl="0" indent="-228600" algn="l">
              <a:lnSpc>
                <a:spcPct val="100000"/>
              </a:lnSpc>
              <a:spcBef>
                <a:spcPts val="0"/>
              </a:spcBef>
              <a:spcAft>
                <a:spcPts val="0"/>
              </a:spcAft>
              <a:buClr>
                <a:srgbClr val="000000"/>
              </a:buClr>
              <a:buSzPts val="2600"/>
              <a:buFont typeface="Cambria"/>
              <a:buNone/>
              <a:defRPr sz="2600">
                <a:latin typeface="Cambria"/>
                <a:ea typeface="Cambria"/>
                <a:cs typeface="Cambria"/>
                <a:sym typeface="Cambria"/>
              </a:defRPr>
            </a:lvl1pPr>
            <a:lvl2pPr marL="914400" lvl="1"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2pPr>
            <a:lvl3pPr marL="1371600" lvl="2"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3pPr>
            <a:lvl4pPr marL="1828800" lvl="3"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4pPr>
            <a:lvl5pPr marL="2286000" lvl="4"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544" name="Google Shape;544;g8071907143_2_181"/>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no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Default">
  <p:cSld name="Default 20">
    <p:spTree>
      <p:nvGrpSpPr>
        <p:cNvPr id="1" name="Shape 545"/>
        <p:cNvGrpSpPr/>
        <p:nvPr/>
      </p:nvGrpSpPr>
      <p:grpSpPr>
        <a:xfrm>
          <a:off x="0" y="0"/>
          <a:ext cx="0" cy="0"/>
          <a:chOff x="0" y="0"/>
          <a:chExt cx="0" cy="0"/>
        </a:xfrm>
      </p:grpSpPr>
      <p:grpSp>
        <p:nvGrpSpPr>
          <p:cNvPr id="546" name="Google Shape;546;g8071907143_2_191"/>
          <p:cNvGrpSpPr/>
          <p:nvPr/>
        </p:nvGrpSpPr>
        <p:grpSpPr>
          <a:xfrm>
            <a:off x="-573371" y="4788777"/>
            <a:ext cx="9893433" cy="436398"/>
            <a:chOff x="-1" y="0"/>
            <a:chExt cx="9893431" cy="436397"/>
          </a:xfrm>
        </p:grpSpPr>
        <p:grpSp>
          <p:nvGrpSpPr>
            <p:cNvPr id="547" name="Google Shape;547;g8071907143_2_191"/>
            <p:cNvGrpSpPr/>
            <p:nvPr/>
          </p:nvGrpSpPr>
          <p:grpSpPr>
            <a:xfrm>
              <a:off x="562255" y="0"/>
              <a:ext cx="9331175" cy="436397"/>
              <a:chOff x="0" y="0"/>
              <a:chExt cx="9331174" cy="436396"/>
            </a:xfrm>
          </p:grpSpPr>
          <p:sp>
            <p:nvSpPr>
              <p:cNvPr id="548" name="Google Shape;548;g8071907143_2_191"/>
              <p:cNvSpPr/>
              <p:nvPr/>
            </p:nvSpPr>
            <p:spPr>
              <a:xfrm>
                <a:off x="0" y="68972"/>
                <a:ext cx="9167816" cy="298453"/>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400"/>
                  <a:buFont typeface="Helvetica Neue Light"/>
                  <a:buNone/>
                </a:pPr>
                <a:endParaRPr sz="2400" b="0" i="0" u="none" strike="noStrike" cap="none">
                  <a:solidFill>
                    <a:srgbClr val="FFFFFF"/>
                  </a:solidFill>
                  <a:latin typeface="Helvetica Neue Light"/>
                  <a:ea typeface="Helvetica Neue Light"/>
                  <a:cs typeface="Helvetica Neue Light"/>
                  <a:sym typeface="Helvetica Neue Light"/>
                </a:endParaRPr>
              </a:p>
            </p:txBody>
          </p:sp>
          <p:sp>
            <p:nvSpPr>
              <p:cNvPr id="549" name="Google Shape;549;g8071907143_2_191"/>
              <p:cNvSpPr txBox="1"/>
              <p:nvPr/>
            </p:nvSpPr>
            <p:spPr>
              <a:xfrm>
                <a:off x="7515886" y="0"/>
                <a:ext cx="1815288" cy="436396"/>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DigitalBricks</a:t>
                </a:r>
                <a:endParaRPr/>
              </a:p>
            </p:txBody>
          </p:sp>
          <p:pic>
            <p:nvPicPr>
              <p:cNvPr id="550" name="Google Shape;550;g8071907143_2_191" descr="Header.png"/>
              <p:cNvPicPr preferRelativeResize="0"/>
              <p:nvPr/>
            </p:nvPicPr>
            <p:blipFill rotWithShape="1">
              <a:blip r:embed="rId2">
                <a:alphaModFix/>
              </a:blip>
              <a:srcRect l="28145" t="17499" r="28145" b="46202"/>
              <a:stretch/>
            </p:blipFill>
            <p:spPr>
              <a:xfrm>
                <a:off x="7538435" y="92660"/>
                <a:ext cx="296735" cy="184289"/>
              </a:xfrm>
              <a:prstGeom prst="rect">
                <a:avLst/>
              </a:prstGeom>
              <a:noFill/>
              <a:ln>
                <a:noFill/>
              </a:ln>
            </p:spPr>
          </p:pic>
        </p:grpSp>
        <p:sp>
          <p:nvSpPr>
            <p:cNvPr id="551" name="Google Shape;551;g8071907143_2_191"/>
            <p:cNvSpPr txBox="1"/>
            <p:nvPr/>
          </p:nvSpPr>
          <p:spPr>
            <a:xfrm>
              <a:off x="-1" y="21348"/>
              <a:ext cx="6425985" cy="393701"/>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1900"/>
                <a:buFont typeface="Helvetica Neue Light"/>
                <a:buNone/>
              </a:pPr>
              <a:r>
                <a:rPr lang="en-US" sz="19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grpSp>
      <p:sp>
        <p:nvSpPr>
          <p:cNvPr id="552" name="Google Shape;552;g8071907143_2_191"/>
          <p:cNvSpPr txBox="1">
            <a:spLocks noGrp="1"/>
          </p:cNvSpPr>
          <p:nvPr>
            <p:ph type="title"/>
          </p:nvPr>
        </p:nvSpPr>
        <p:spPr>
          <a:xfrm>
            <a:off x="457200" y="69850"/>
            <a:ext cx="8229600" cy="1130300"/>
          </a:xfrm>
          <a:prstGeom prst="rect">
            <a:avLst/>
          </a:prstGeom>
          <a:noFill/>
          <a:ln>
            <a:noFill/>
          </a:ln>
        </p:spPr>
        <p:txBody>
          <a:bodyPr spcFirstLastPara="1" wrap="square" lIns="40800" tIns="40800" rIns="40800" bIns="40800" anchor="ctr" anchorCtr="0">
            <a:noAutofit/>
          </a:bodyPr>
          <a:lstStyle>
            <a:lvl1pPr lvl="0" algn="l">
              <a:lnSpc>
                <a:spcPct val="100000"/>
              </a:lnSpc>
              <a:spcBef>
                <a:spcPts val="0"/>
              </a:spcBef>
              <a:spcAft>
                <a:spcPts val="0"/>
              </a:spcAft>
              <a:buClr>
                <a:srgbClr val="000000"/>
              </a:buClr>
              <a:buSzPts val="3600"/>
              <a:buFont typeface="Calibri"/>
              <a:buNone/>
              <a:defRPr sz="36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53" name="Google Shape;553;g8071907143_2_191"/>
          <p:cNvSpPr txBox="1">
            <a:spLocks noGrp="1"/>
          </p:cNvSpPr>
          <p:nvPr>
            <p:ph type="body" idx="1"/>
          </p:nvPr>
        </p:nvSpPr>
        <p:spPr>
          <a:xfrm>
            <a:off x="457200" y="1200150"/>
            <a:ext cx="8229600" cy="3943350"/>
          </a:xfrm>
          <a:prstGeom prst="rect">
            <a:avLst/>
          </a:prstGeom>
          <a:noFill/>
          <a:ln>
            <a:noFill/>
          </a:ln>
        </p:spPr>
        <p:txBody>
          <a:bodyPr spcFirstLastPara="1" wrap="square" lIns="37050" tIns="37050" rIns="37050" bIns="37050" anchor="t" anchorCtr="0">
            <a:noAutofit/>
          </a:bodyPr>
          <a:lstStyle>
            <a:lvl1pPr marL="457200" lvl="0" indent="-228600" algn="l">
              <a:lnSpc>
                <a:spcPct val="100000"/>
              </a:lnSpc>
              <a:spcBef>
                <a:spcPts val="0"/>
              </a:spcBef>
              <a:spcAft>
                <a:spcPts val="0"/>
              </a:spcAft>
              <a:buClr>
                <a:srgbClr val="000000"/>
              </a:buClr>
              <a:buSzPts val="2600"/>
              <a:buFont typeface="Cambria"/>
              <a:buNone/>
              <a:defRPr sz="2600">
                <a:latin typeface="Cambria"/>
                <a:ea typeface="Cambria"/>
                <a:cs typeface="Cambria"/>
                <a:sym typeface="Cambria"/>
              </a:defRPr>
            </a:lvl1pPr>
            <a:lvl2pPr marL="914400" lvl="1"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2pPr>
            <a:lvl3pPr marL="1371600" lvl="2"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3pPr>
            <a:lvl4pPr marL="1828800" lvl="3"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4pPr>
            <a:lvl5pPr marL="2286000" lvl="4"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554" name="Google Shape;554;g8071907143_2_191"/>
          <p:cNvSpPr txBox="1">
            <a:spLocks noGrp="1"/>
          </p:cNvSpPr>
          <p:nvPr>
            <p:ph type="sldNum" idx="12"/>
          </p:nvPr>
        </p:nvSpPr>
        <p:spPr>
          <a:xfrm>
            <a:off x="4452120" y="4875212"/>
            <a:ext cx="231823" cy="228877"/>
          </a:xfrm>
          <a:prstGeom prst="rect">
            <a:avLst/>
          </a:prstGeom>
          <a:noFill/>
          <a:ln>
            <a:noFill/>
          </a:ln>
        </p:spPr>
        <p:txBody>
          <a:bodyPr spcFirstLastPara="1" wrap="square" lIns="31875" tIns="31875" rIns="31875" bIns="31875" anchor="t" anchorCtr="0">
            <a:no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Default">
  <p:cSld name="Default 5">
    <p:spTree>
      <p:nvGrpSpPr>
        <p:cNvPr id="1" name="Shape 55"/>
        <p:cNvGrpSpPr/>
        <p:nvPr/>
      </p:nvGrpSpPr>
      <p:grpSpPr>
        <a:xfrm>
          <a:off x="0" y="0"/>
          <a:ext cx="0" cy="0"/>
          <a:chOff x="0" y="0"/>
          <a:chExt cx="0" cy="0"/>
        </a:xfrm>
      </p:grpSpPr>
      <p:grpSp>
        <p:nvGrpSpPr>
          <p:cNvPr id="56" name="Google Shape;56;p30"/>
          <p:cNvGrpSpPr/>
          <p:nvPr/>
        </p:nvGrpSpPr>
        <p:grpSpPr>
          <a:xfrm>
            <a:off x="-11113" y="4841080"/>
            <a:ext cx="9166228" cy="330201"/>
            <a:chOff x="0" y="0"/>
            <a:chExt cx="9166227" cy="330200"/>
          </a:xfrm>
        </p:grpSpPr>
        <p:grpSp>
          <p:nvGrpSpPr>
            <p:cNvPr id="57" name="Google Shape;57;p30"/>
            <p:cNvGrpSpPr/>
            <p:nvPr/>
          </p:nvGrpSpPr>
          <p:grpSpPr>
            <a:xfrm>
              <a:off x="0" y="15080"/>
              <a:ext cx="9166227" cy="300041"/>
              <a:chOff x="0" y="-1"/>
              <a:chExt cx="9166226" cy="300040"/>
            </a:xfrm>
          </p:grpSpPr>
          <p:sp>
            <p:nvSpPr>
              <p:cNvPr id="58" name="Google Shape;58;p30"/>
              <p:cNvSpPr/>
              <p:nvPr/>
            </p:nvSpPr>
            <p:spPr>
              <a:xfrm>
                <a:off x="0" y="-1"/>
                <a:ext cx="9166226" cy="300040"/>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Helvetica Neue Light"/>
                  <a:buNone/>
                </a:pPr>
                <a:endParaRPr sz="1800" b="0" i="0" u="none" strike="noStrike" cap="none">
                  <a:solidFill>
                    <a:srgbClr val="000000"/>
                  </a:solidFill>
                  <a:latin typeface="Helvetica Neue"/>
                  <a:ea typeface="Helvetica Neue"/>
                  <a:cs typeface="Helvetica Neue"/>
                  <a:sym typeface="Helvetica Neue"/>
                </a:endParaRPr>
              </a:p>
            </p:txBody>
          </p:sp>
          <p:sp>
            <p:nvSpPr>
              <p:cNvPr id="59" name="Google Shape;59;p30"/>
              <p:cNvSpPr txBox="1"/>
              <p:nvPr/>
            </p:nvSpPr>
            <p:spPr>
              <a:xfrm>
                <a:off x="7957966" y="18694"/>
                <a:ext cx="929031" cy="262648"/>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1100"/>
                  <a:buFont typeface="Helvetica Neue"/>
                  <a:buNone/>
                </a:pPr>
                <a:r>
                  <a:rPr lang="en-US" sz="1100" b="0" i="0" u="none" strike="noStrike" cap="none">
                    <a:solidFill>
                      <a:srgbClr val="FFFFFF"/>
                    </a:solidFill>
                    <a:latin typeface="Helvetica Neue"/>
                    <a:ea typeface="Helvetica Neue"/>
                    <a:cs typeface="Helvetica Neue"/>
                    <a:sym typeface="Helvetica Neue"/>
                  </a:rPr>
                  <a:t>Digital</a:t>
                </a:r>
                <a:r>
                  <a:rPr lang="en-US" sz="1100" b="1" i="0" u="none" strike="noStrike" cap="none">
                    <a:solidFill>
                      <a:srgbClr val="FFFFFF"/>
                    </a:solidFill>
                    <a:latin typeface="Helvetica Neue"/>
                    <a:ea typeface="Helvetica Neue"/>
                    <a:cs typeface="Helvetica Neue"/>
                    <a:sym typeface="Helvetica Neue"/>
                  </a:rPr>
                  <a:t>Bricks</a:t>
                </a:r>
                <a:endParaRPr/>
              </a:p>
            </p:txBody>
          </p:sp>
          <p:pic>
            <p:nvPicPr>
              <p:cNvPr id="60" name="Google Shape;60;p30" descr="Header.png"/>
              <p:cNvPicPr preferRelativeResize="0"/>
              <p:nvPr/>
            </p:nvPicPr>
            <p:blipFill rotWithShape="1">
              <a:blip r:embed="rId2">
                <a:alphaModFix/>
              </a:blip>
              <a:srcRect l="28145" t="17499" r="28145" b="46202"/>
              <a:stretch/>
            </p:blipFill>
            <p:spPr>
              <a:xfrm>
                <a:off x="7537559" y="24592"/>
                <a:ext cx="296700" cy="184126"/>
              </a:xfrm>
              <a:prstGeom prst="rect">
                <a:avLst/>
              </a:prstGeom>
              <a:noFill/>
              <a:ln>
                <a:noFill/>
              </a:ln>
            </p:spPr>
          </p:pic>
        </p:grpSp>
        <p:sp>
          <p:nvSpPr>
            <p:cNvPr id="61" name="Google Shape;61;p30"/>
            <p:cNvSpPr txBox="1"/>
            <p:nvPr/>
          </p:nvSpPr>
          <p:spPr>
            <a:xfrm>
              <a:off x="101726" y="0"/>
              <a:ext cx="5097210" cy="330200"/>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1500"/>
                <a:buFont typeface="Helvetica Neue Light"/>
                <a:buNone/>
              </a:pPr>
              <a:r>
                <a:rPr lang="en-US" sz="15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grpSp>
      <p:sp>
        <p:nvSpPr>
          <p:cNvPr id="62" name="Google Shape;62;p30"/>
          <p:cNvSpPr txBox="1">
            <a:spLocks noGrp="1"/>
          </p:cNvSpPr>
          <p:nvPr>
            <p:ph type="title"/>
          </p:nvPr>
        </p:nvSpPr>
        <p:spPr>
          <a:xfrm>
            <a:off x="669925" y="234950"/>
            <a:ext cx="7804150" cy="1138238"/>
          </a:xfrm>
          <a:prstGeom prst="rect">
            <a:avLst/>
          </a:prstGeom>
          <a:noFill/>
          <a:ln>
            <a:noFill/>
          </a:ln>
        </p:spPr>
        <p:txBody>
          <a:bodyPr spcFirstLastPara="1" wrap="square" lIns="31875" tIns="31875" rIns="31875" bIns="31875"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3" name="Google Shape;63;p30"/>
          <p:cNvSpPr txBox="1">
            <a:spLocks noGrp="1"/>
          </p:cNvSpPr>
          <p:nvPr>
            <p:ph type="body" idx="1"/>
          </p:nvPr>
        </p:nvSpPr>
        <p:spPr>
          <a:xfrm>
            <a:off x="669925" y="1373187"/>
            <a:ext cx="7804150" cy="3314702"/>
          </a:xfrm>
          <a:prstGeom prst="rect">
            <a:avLst/>
          </a:prstGeom>
          <a:noFill/>
          <a:ln>
            <a:noFill/>
          </a:ln>
        </p:spPr>
        <p:txBody>
          <a:bodyPr spcFirstLastPara="1" wrap="square" lIns="31875" tIns="31875" rIns="31875" bIns="31875" anchor="ctr" anchorCtr="0">
            <a:normAutofit/>
          </a:bodyPr>
          <a:lstStyle>
            <a:lvl1pPr marL="457200" lvl="0" indent="-314325" algn="l">
              <a:lnSpc>
                <a:spcPct val="100000"/>
              </a:lnSpc>
              <a:spcBef>
                <a:spcPts val="2600"/>
              </a:spcBef>
              <a:spcAft>
                <a:spcPts val="0"/>
              </a:spcAft>
              <a:buClr>
                <a:srgbClr val="000000"/>
              </a:buClr>
              <a:buSzPts val="1350"/>
              <a:buChar char="•"/>
              <a:defRPr/>
            </a:lvl1pPr>
            <a:lvl2pPr marL="914400" lvl="1" indent="-314325" algn="l">
              <a:lnSpc>
                <a:spcPct val="100000"/>
              </a:lnSpc>
              <a:spcBef>
                <a:spcPts val="2600"/>
              </a:spcBef>
              <a:spcAft>
                <a:spcPts val="0"/>
              </a:spcAft>
              <a:buClr>
                <a:srgbClr val="000000"/>
              </a:buClr>
              <a:buSzPts val="1350"/>
              <a:buChar char="•"/>
              <a:defRPr/>
            </a:lvl2pPr>
            <a:lvl3pPr marL="1371600" lvl="2" indent="-314325" algn="l">
              <a:lnSpc>
                <a:spcPct val="100000"/>
              </a:lnSpc>
              <a:spcBef>
                <a:spcPts val="2600"/>
              </a:spcBef>
              <a:spcAft>
                <a:spcPts val="0"/>
              </a:spcAft>
              <a:buClr>
                <a:srgbClr val="000000"/>
              </a:buClr>
              <a:buSzPts val="1350"/>
              <a:buChar char="•"/>
              <a:defRPr/>
            </a:lvl3pPr>
            <a:lvl4pPr marL="1828800" lvl="3" indent="-314325" algn="l">
              <a:lnSpc>
                <a:spcPct val="100000"/>
              </a:lnSpc>
              <a:spcBef>
                <a:spcPts val="2600"/>
              </a:spcBef>
              <a:spcAft>
                <a:spcPts val="0"/>
              </a:spcAft>
              <a:buClr>
                <a:srgbClr val="000000"/>
              </a:buClr>
              <a:buSzPts val="1350"/>
              <a:buChar char="•"/>
              <a:defRPr/>
            </a:lvl4pPr>
            <a:lvl5pPr marL="2286000" lvl="4" indent="-314325" algn="l">
              <a:lnSpc>
                <a:spcPct val="100000"/>
              </a:lnSpc>
              <a:spcBef>
                <a:spcPts val="2600"/>
              </a:spcBef>
              <a:spcAft>
                <a:spcPts val="0"/>
              </a:spcAft>
              <a:buClr>
                <a:srgbClr val="000000"/>
              </a:buClr>
              <a:buSzPts val="1350"/>
              <a:buChar char="•"/>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64" name="Google Shape;64;p30"/>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sp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b="0" i="0" u="none" strike="noStrike" cap="none">
              <a:solidFill>
                <a:srgbClr val="000000"/>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Default">
  <p:cSld name="Default 21">
    <p:spTree>
      <p:nvGrpSpPr>
        <p:cNvPr id="1" name="Shape 555"/>
        <p:cNvGrpSpPr/>
        <p:nvPr/>
      </p:nvGrpSpPr>
      <p:grpSpPr>
        <a:xfrm>
          <a:off x="0" y="0"/>
          <a:ext cx="0" cy="0"/>
          <a:chOff x="0" y="0"/>
          <a:chExt cx="0" cy="0"/>
        </a:xfrm>
      </p:grpSpPr>
      <p:grpSp>
        <p:nvGrpSpPr>
          <p:cNvPr id="556" name="Google Shape;556;g8071907143_2_201"/>
          <p:cNvGrpSpPr/>
          <p:nvPr/>
        </p:nvGrpSpPr>
        <p:grpSpPr>
          <a:xfrm>
            <a:off x="-573371" y="4788777"/>
            <a:ext cx="9893433" cy="436398"/>
            <a:chOff x="-1" y="0"/>
            <a:chExt cx="9893431" cy="436397"/>
          </a:xfrm>
        </p:grpSpPr>
        <p:grpSp>
          <p:nvGrpSpPr>
            <p:cNvPr id="557" name="Google Shape;557;g8071907143_2_201"/>
            <p:cNvGrpSpPr/>
            <p:nvPr/>
          </p:nvGrpSpPr>
          <p:grpSpPr>
            <a:xfrm>
              <a:off x="562255" y="0"/>
              <a:ext cx="9331175" cy="436397"/>
              <a:chOff x="0" y="0"/>
              <a:chExt cx="9331174" cy="436396"/>
            </a:xfrm>
          </p:grpSpPr>
          <p:sp>
            <p:nvSpPr>
              <p:cNvPr id="558" name="Google Shape;558;g8071907143_2_201"/>
              <p:cNvSpPr/>
              <p:nvPr/>
            </p:nvSpPr>
            <p:spPr>
              <a:xfrm>
                <a:off x="0" y="68972"/>
                <a:ext cx="9167816" cy="298453"/>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400"/>
                  <a:buFont typeface="Helvetica Neue Light"/>
                  <a:buNone/>
                </a:pPr>
                <a:endParaRPr sz="2400" b="0" i="0" u="none" strike="noStrike" cap="none">
                  <a:solidFill>
                    <a:srgbClr val="FFFFFF"/>
                  </a:solidFill>
                  <a:latin typeface="Helvetica Neue Light"/>
                  <a:ea typeface="Helvetica Neue Light"/>
                  <a:cs typeface="Helvetica Neue Light"/>
                  <a:sym typeface="Helvetica Neue Light"/>
                </a:endParaRPr>
              </a:p>
            </p:txBody>
          </p:sp>
          <p:sp>
            <p:nvSpPr>
              <p:cNvPr id="559" name="Google Shape;559;g8071907143_2_201"/>
              <p:cNvSpPr txBox="1"/>
              <p:nvPr/>
            </p:nvSpPr>
            <p:spPr>
              <a:xfrm>
                <a:off x="7515886" y="0"/>
                <a:ext cx="1815288" cy="436396"/>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DigitalBricks</a:t>
                </a:r>
                <a:endParaRPr/>
              </a:p>
            </p:txBody>
          </p:sp>
          <p:pic>
            <p:nvPicPr>
              <p:cNvPr id="560" name="Google Shape;560;g8071907143_2_201" descr="Header.png"/>
              <p:cNvPicPr preferRelativeResize="0"/>
              <p:nvPr/>
            </p:nvPicPr>
            <p:blipFill rotWithShape="1">
              <a:blip r:embed="rId2">
                <a:alphaModFix/>
              </a:blip>
              <a:srcRect l="28145" t="17499" r="28145" b="46202"/>
              <a:stretch/>
            </p:blipFill>
            <p:spPr>
              <a:xfrm>
                <a:off x="7538435" y="92660"/>
                <a:ext cx="296735" cy="184289"/>
              </a:xfrm>
              <a:prstGeom prst="rect">
                <a:avLst/>
              </a:prstGeom>
              <a:noFill/>
              <a:ln>
                <a:noFill/>
              </a:ln>
            </p:spPr>
          </p:pic>
        </p:grpSp>
        <p:sp>
          <p:nvSpPr>
            <p:cNvPr id="561" name="Google Shape;561;g8071907143_2_201"/>
            <p:cNvSpPr txBox="1"/>
            <p:nvPr/>
          </p:nvSpPr>
          <p:spPr>
            <a:xfrm>
              <a:off x="-1" y="21348"/>
              <a:ext cx="6425985" cy="393701"/>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1900"/>
                <a:buFont typeface="Helvetica Neue Light"/>
                <a:buNone/>
              </a:pPr>
              <a:r>
                <a:rPr lang="en-US" sz="19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grpSp>
      <p:sp>
        <p:nvSpPr>
          <p:cNvPr id="562" name="Google Shape;562;g8071907143_2_201"/>
          <p:cNvSpPr txBox="1">
            <a:spLocks noGrp="1"/>
          </p:cNvSpPr>
          <p:nvPr>
            <p:ph type="title"/>
          </p:nvPr>
        </p:nvSpPr>
        <p:spPr>
          <a:xfrm>
            <a:off x="457200" y="69850"/>
            <a:ext cx="8229600" cy="1130300"/>
          </a:xfrm>
          <a:prstGeom prst="rect">
            <a:avLst/>
          </a:prstGeom>
          <a:noFill/>
          <a:ln>
            <a:noFill/>
          </a:ln>
        </p:spPr>
        <p:txBody>
          <a:bodyPr spcFirstLastPara="1" wrap="square" lIns="40800" tIns="40800" rIns="40800" bIns="40800" anchor="ctr" anchorCtr="0">
            <a:noAutofit/>
          </a:bodyPr>
          <a:lstStyle>
            <a:lvl1pPr lvl="0" algn="l">
              <a:lnSpc>
                <a:spcPct val="100000"/>
              </a:lnSpc>
              <a:spcBef>
                <a:spcPts val="0"/>
              </a:spcBef>
              <a:spcAft>
                <a:spcPts val="0"/>
              </a:spcAft>
              <a:buClr>
                <a:srgbClr val="000000"/>
              </a:buClr>
              <a:buSzPts val="3600"/>
              <a:buFont typeface="Calibri"/>
              <a:buNone/>
              <a:defRPr sz="36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63" name="Google Shape;563;g8071907143_2_201"/>
          <p:cNvSpPr txBox="1">
            <a:spLocks noGrp="1"/>
          </p:cNvSpPr>
          <p:nvPr>
            <p:ph type="body" idx="1"/>
          </p:nvPr>
        </p:nvSpPr>
        <p:spPr>
          <a:xfrm>
            <a:off x="457200" y="1200150"/>
            <a:ext cx="8229600" cy="3943350"/>
          </a:xfrm>
          <a:prstGeom prst="rect">
            <a:avLst/>
          </a:prstGeom>
          <a:noFill/>
          <a:ln>
            <a:noFill/>
          </a:ln>
        </p:spPr>
        <p:txBody>
          <a:bodyPr spcFirstLastPara="1" wrap="square" lIns="37050" tIns="37050" rIns="37050" bIns="37050" anchor="t" anchorCtr="0">
            <a:noAutofit/>
          </a:bodyPr>
          <a:lstStyle>
            <a:lvl1pPr marL="457200" lvl="0" indent="-228600" algn="l">
              <a:lnSpc>
                <a:spcPct val="100000"/>
              </a:lnSpc>
              <a:spcBef>
                <a:spcPts val="0"/>
              </a:spcBef>
              <a:spcAft>
                <a:spcPts val="0"/>
              </a:spcAft>
              <a:buClr>
                <a:srgbClr val="000000"/>
              </a:buClr>
              <a:buSzPts val="2600"/>
              <a:buFont typeface="Cambria"/>
              <a:buNone/>
              <a:defRPr sz="2600">
                <a:latin typeface="Cambria"/>
                <a:ea typeface="Cambria"/>
                <a:cs typeface="Cambria"/>
                <a:sym typeface="Cambria"/>
              </a:defRPr>
            </a:lvl1pPr>
            <a:lvl2pPr marL="914400" lvl="1"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2pPr>
            <a:lvl3pPr marL="1371600" lvl="2"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3pPr>
            <a:lvl4pPr marL="1828800" lvl="3"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4pPr>
            <a:lvl5pPr marL="2286000" lvl="4"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564" name="Google Shape;564;g8071907143_2_201"/>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no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Default">
  <p:cSld name="Default 22">
    <p:spTree>
      <p:nvGrpSpPr>
        <p:cNvPr id="1" name="Shape 565"/>
        <p:cNvGrpSpPr/>
        <p:nvPr/>
      </p:nvGrpSpPr>
      <p:grpSpPr>
        <a:xfrm>
          <a:off x="0" y="0"/>
          <a:ext cx="0" cy="0"/>
          <a:chOff x="0" y="0"/>
          <a:chExt cx="0" cy="0"/>
        </a:xfrm>
      </p:grpSpPr>
      <p:grpSp>
        <p:nvGrpSpPr>
          <p:cNvPr id="566" name="Google Shape;566;g8071907143_2_211"/>
          <p:cNvGrpSpPr/>
          <p:nvPr/>
        </p:nvGrpSpPr>
        <p:grpSpPr>
          <a:xfrm>
            <a:off x="-573371" y="4788777"/>
            <a:ext cx="9893433" cy="436398"/>
            <a:chOff x="-1" y="0"/>
            <a:chExt cx="9893431" cy="436397"/>
          </a:xfrm>
        </p:grpSpPr>
        <p:grpSp>
          <p:nvGrpSpPr>
            <p:cNvPr id="567" name="Google Shape;567;g8071907143_2_211"/>
            <p:cNvGrpSpPr/>
            <p:nvPr/>
          </p:nvGrpSpPr>
          <p:grpSpPr>
            <a:xfrm>
              <a:off x="562255" y="0"/>
              <a:ext cx="9331175" cy="436397"/>
              <a:chOff x="0" y="0"/>
              <a:chExt cx="9331174" cy="436396"/>
            </a:xfrm>
          </p:grpSpPr>
          <p:sp>
            <p:nvSpPr>
              <p:cNvPr id="568" name="Google Shape;568;g8071907143_2_211"/>
              <p:cNvSpPr/>
              <p:nvPr/>
            </p:nvSpPr>
            <p:spPr>
              <a:xfrm>
                <a:off x="0" y="68972"/>
                <a:ext cx="9167816" cy="298453"/>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400"/>
                  <a:buFont typeface="Helvetica Neue Light"/>
                  <a:buNone/>
                </a:pPr>
                <a:endParaRPr sz="2400" b="0" i="0" u="none" strike="noStrike" cap="none">
                  <a:solidFill>
                    <a:srgbClr val="FFFFFF"/>
                  </a:solidFill>
                  <a:latin typeface="Helvetica Neue Light"/>
                  <a:ea typeface="Helvetica Neue Light"/>
                  <a:cs typeface="Helvetica Neue Light"/>
                  <a:sym typeface="Helvetica Neue Light"/>
                </a:endParaRPr>
              </a:p>
            </p:txBody>
          </p:sp>
          <p:sp>
            <p:nvSpPr>
              <p:cNvPr id="569" name="Google Shape;569;g8071907143_2_211"/>
              <p:cNvSpPr txBox="1"/>
              <p:nvPr/>
            </p:nvSpPr>
            <p:spPr>
              <a:xfrm>
                <a:off x="7515886" y="0"/>
                <a:ext cx="1815288" cy="436396"/>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DigitalBricks</a:t>
                </a:r>
                <a:endParaRPr/>
              </a:p>
            </p:txBody>
          </p:sp>
          <p:pic>
            <p:nvPicPr>
              <p:cNvPr id="570" name="Google Shape;570;g8071907143_2_211" descr="Header.png"/>
              <p:cNvPicPr preferRelativeResize="0"/>
              <p:nvPr/>
            </p:nvPicPr>
            <p:blipFill rotWithShape="1">
              <a:blip r:embed="rId2">
                <a:alphaModFix/>
              </a:blip>
              <a:srcRect l="28145" t="17499" r="28145" b="46202"/>
              <a:stretch/>
            </p:blipFill>
            <p:spPr>
              <a:xfrm>
                <a:off x="7538435" y="92660"/>
                <a:ext cx="296735" cy="184289"/>
              </a:xfrm>
              <a:prstGeom prst="rect">
                <a:avLst/>
              </a:prstGeom>
              <a:noFill/>
              <a:ln>
                <a:noFill/>
              </a:ln>
            </p:spPr>
          </p:pic>
        </p:grpSp>
        <p:sp>
          <p:nvSpPr>
            <p:cNvPr id="571" name="Google Shape;571;g8071907143_2_211"/>
            <p:cNvSpPr txBox="1"/>
            <p:nvPr/>
          </p:nvSpPr>
          <p:spPr>
            <a:xfrm>
              <a:off x="-1" y="21348"/>
              <a:ext cx="6425985" cy="393701"/>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1900"/>
                <a:buFont typeface="Helvetica Neue Light"/>
                <a:buNone/>
              </a:pPr>
              <a:r>
                <a:rPr lang="en-US" sz="19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grpSp>
      <p:sp>
        <p:nvSpPr>
          <p:cNvPr id="572" name="Google Shape;572;g8071907143_2_211"/>
          <p:cNvSpPr txBox="1">
            <a:spLocks noGrp="1"/>
          </p:cNvSpPr>
          <p:nvPr>
            <p:ph type="title"/>
          </p:nvPr>
        </p:nvSpPr>
        <p:spPr>
          <a:xfrm>
            <a:off x="457200" y="69850"/>
            <a:ext cx="8229600" cy="1130300"/>
          </a:xfrm>
          <a:prstGeom prst="rect">
            <a:avLst/>
          </a:prstGeom>
          <a:noFill/>
          <a:ln>
            <a:noFill/>
          </a:ln>
        </p:spPr>
        <p:txBody>
          <a:bodyPr spcFirstLastPara="1" wrap="square" lIns="40800" tIns="40800" rIns="40800" bIns="40800" anchor="ctr" anchorCtr="0">
            <a:noAutofit/>
          </a:bodyPr>
          <a:lstStyle>
            <a:lvl1pPr lvl="0" algn="l">
              <a:lnSpc>
                <a:spcPct val="100000"/>
              </a:lnSpc>
              <a:spcBef>
                <a:spcPts val="0"/>
              </a:spcBef>
              <a:spcAft>
                <a:spcPts val="0"/>
              </a:spcAft>
              <a:buClr>
                <a:srgbClr val="000000"/>
              </a:buClr>
              <a:buSzPts val="3600"/>
              <a:buFont typeface="Calibri"/>
              <a:buNone/>
              <a:defRPr sz="36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73" name="Google Shape;573;g8071907143_2_211"/>
          <p:cNvSpPr txBox="1">
            <a:spLocks noGrp="1"/>
          </p:cNvSpPr>
          <p:nvPr>
            <p:ph type="body" idx="1"/>
          </p:nvPr>
        </p:nvSpPr>
        <p:spPr>
          <a:xfrm>
            <a:off x="457200" y="1200150"/>
            <a:ext cx="8229600" cy="3943350"/>
          </a:xfrm>
          <a:prstGeom prst="rect">
            <a:avLst/>
          </a:prstGeom>
          <a:noFill/>
          <a:ln>
            <a:noFill/>
          </a:ln>
        </p:spPr>
        <p:txBody>
          <a:bodyPr spcFirstLastPara="1" wrap="square" lIns="37050" tIns="37050" rIns="37050" bIns="37050" anchor="t" anchorCtr="0">
            <a:noAutofit/>
          </a:bodyPr>
          <a:lstStyle>
            <a:lvl1pPr marL="457200" lvl="0" indent="-228600" algn="l">
              <a:lnSpc>
                <a:spcPct val="100000"/>
              </a:lnSpc>
              <a:spcBef>
                <a:spcPts val="0"/>
              </a:spcBef>
              <a:spcAft>
                <a:spcPts val="0"/>
              </a:spcAft>
              <a:buClr>
                <a:srgbClr val="000000"/>
              </a:buClr>
              <a:buSzPts val="2600"/>
              <a:buFont typeface="Cambria"/>
              <a:buNone/>
              <a:defRPr sz="2600">
                <a:latin typeface="Cambria"/>
                <a:ea typeface="Cambria"/>
                <a:cs typeface="Cambria"/>
                <a:sym typeface="Cambria"/>
              </a:defRPr>
            </a:lvl1pPr>
            <a:lvl2pPr marL="914400" lvl="1"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2pPr>
            <a:lvl3pPr marL="1371600" lvl="2"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3pPr>
            <a:lvl4pPr marL="1828800" lvl="3"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4pPr>
            <a:lvl5pPr marL="2286000" lvl="4"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574" name="Google Shape;574;g8071907143_2_211"/>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no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Default">
  <p:cSld name="Default 23">
    <p:spTree>
      <p:nvGrpSpPr>
        <p:cNvPr id="1" name="Shape 575"/>
        <p:cNvGrpSpPr/>
        <p:nvPr/>
      </p:nvGrpSpPr>
      <p:grpSpPr>
        <a:xfrm>
          <a:off x="0" y="0"/>
          <a:ext cx="0" cy="0"/>
          <a:chOff x="0" y="0"/>
          <a:chExt cx="0" cy="0"/>
        </a:xfrm>
      </p:grpSpPr>
      <p:sp>
        <p:nvSpPr>
          <p:cNvPr id="576" name="Google Shape;576;g8071907143_2_221"/>
          <p:cNvSpPr/>
          <p:nvPr/>
        </p:nvSpPr>
        <p:spPr>
          <a:xfrm>
            <a:off x="-11113" y="4857750"/>
            <a:ext cx="9166226" cy="298450"/>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400"/>
              <a:buFont typeface="Helvetica Neue Light"/>
              <a:buNone/>
            </a:pPr>
            <a:endParaRPr sz="2400" b="0" i="0" u="none" strike="noStrike" cap="none">
              <a:solidFill>
                <a:srgbClr val="FFFFFF"/>
              </a:solidFill>
              <a:latin typeface="Helvetica Neue Light"/>
              <a:ea typeface="Helvetica Neue Light"/>
              <a:cs typeface="Helvetica Neue Light"/>
              <a:sym typeface="Helvetica Neue Light"/>
            </a:endParaRPr>
          </a:p>
        </p:txBody>
      </p:sp>
      <p:sp>
        <p:nvSpPr>
          <p:cNvPr id="577" name="Google Shape;577;g8071907143_2_221"/>
          <p:cNvSpPr txBox="1"/>
          <p:nvPr/>
        </p:nvSpPr>
        <p:spPr>
          <a:xfrm>
            <a:off x="7523428" y="4807688"/>
            <a:ext cx="1777465" cy="398572"/>
          </a:xfrm>
          <a:prstGeom prst="rect">
            <a:avLst/>
          </a:prstGeom>
          <a:noFill/>
          <a:ln>
            <a:noFill/>
          </a:ln>
        </p:spPr>
        <p:txBody>
          <a:bodyPr spcFirstLastPara="1" wrap="square" lIns="31875" tIns="31875" rIns="31875" bIns="31875" anchor="ctr" anchorCtr="0">
            <a:noAutofit/>
          </a:bodyPr>
          <a:lstStyle/>
          <a:p>
            <a:pPr marL="0" marR="0" lvl="0" indent="0" algn="ctr"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DigitalBricks</a:t>
            </a:r>
            <a:endParaRPr/>
          </a:p>
        </p:txBody>
      </p:sp>
      <p:pic>
        <p:nvPicPr>
          <p:cNvPr id="578" name="Google Shape;578;g8071907143_2_221" descr="Header.png"/>
          <p:cNvPicPr preferRelativeResize="0"/>
          <p:nvPr/>
        </p:nvPicPr>
        <p:blipFill rotWithShape="1">
          <a:blip r:embed="rId2">
            <a:alphaModFix/>
          </a:blip>
          <a:srcRect l="28145" t="17499" r="28145" b="46202"/>
          <a:stretch/>
        </p:blipFill>
        <p:spPr>
          <a:xfrm>
            <a:off x="7526336" y="4881562"/>
            <a:ext cx="296865" cy="184152"/>
          </a:xfrm>
          <a:prstGeom prst="rect">
            <a:avLst/>
          </a:prstGeom>
          <a:noFill/>
          <a:ln>
            <a:noFill/>
          </a:ln>
        </p:spPr>
      </p:pic>
      <p:sp>
        <p:nvSpPr>
          <p:cNvPr id="579" name="Google Shape;579;g8071907143_2_221"/>
          <p:cNvSpPr txBox="1"/>
          <p:nvPr/>
        </p:nvSpPr>
        <p:spPr>
          <a:xfrm>
            <a:off x="-554864" y="4829035"/>
            <a:ext cx="6388162" cy="355877"/>
          </a:xfrm>
          <a:prstGeom prst="rect">
            <a:avLst/>
          </a:prstGeom>
          <a:noFill/>
          <a:ln>
            <a:noFill/>
          </a:ln>
        </p:spPr>
        <p:txBody>
          <a:bodyPr spcFirstLastPara="1" wrap="square" lIns="31875" tIns="31875" rIns="31875" bIns="31875" anchor="ctr" anchorCtr="0">
            <a:noAutofit/>
          </a:bodyPr>
          <a:lstStyle/>
          <a:p>
            <a:pPr marL="0" marR="0" lvl="0" indent="0" algn="ctr" rtl="0">
              <a:lnSpc>
                <a:spcPct val="100000"/>
              </a:lnSpc>
              <a:spcBef>
                <a:spcPts val="0"/>
              </a:spcBef>
              <a:spcAft>
                <a:spcPts val="0"/>
              </a:spcAft>
              <a:buClr>
                <a:srgbClr val="000000"/>
              </a:buClr>
              <a:buSzPts val="1900"/>
              <a:buFont typeface="Helvetica Neue Light"/>
              <a:buNone/>
            </a:pPr>
            <a:r>
              <a:rPr lang="en-US" sz="19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sp>
        <p:nvSpPr>
          <p:cNvPr id="580" name="Google Shape;580;g8071907143_2_221"/>
          <p:cNvSpPr txBox="1">
            <a:spLocks noGrp="1"/>
          </p:cNvSpPr>
          <p:nvPr>
            <p:ph type="title"/>
          </p:nvPr>
        </p:nvSpPr>
        <p:spPr>
          <a:xfrm>
            <a:off x="457200" y="69850"/>
            <a:ext cx="8229600" cy="1130300"/>
          </a:xfrm>
          <a:prstGeom prst="rect">
            <a:avLst/>
          </a:prstGeom>
          <a:noFill/>
          <a:ln>
            <a:noFill/>
          </a:ln>
        </p:spPr>
        <p:txBody>
          <a:bodyPr spcFirstLastPara="1" wrap="square" lIns="40800" tIns="40800" rIns="40800" bIns="40800" anchor="ctr" anchorCtr="0">
            <a:noAutofit/>
          </a:bodyPr>
          <a:lstStyle>
            <a:lvl1pPr lvl="0" algn="l">
              <a:lnSpc>
                <a:spcPct val="100000"/>
              </a:lnSpc>
              <a:spcBef>
                <a:spcPts val="0"/>
              </a:spcBef>
              <a:spcAft>
                <a:spcPts val="0"/>
              </a:spcAft>
              <a:buClr>
                <a:srgbClr val="000000"/>
              </a:buClr>
              <a:buSzPts val="3600"/>
              <a:buFont typeface="Calibri"/>
              <a:buNone/>
              <a:defRPr sz="36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81" name="Google Shape;581;g8071907143_2_221"/>
          <p:cNvSpPr txBox="1">
            <a:spLocks noGrp="1"/>
          </p:cNvSpPr>
          <p:nvPr>
            <p:ph type="body" idx="1"/>
          </p:nvPr>
        </p:nvSpPr>
        <p:spPr>
          <a:xfrm>
            <a:off x="457200" y="1200150"/>
            <a:ext cx="8229600" cy="3943350"/>
          </a:xfrm>
          <a:prstGeom prst="rect">
            <a:avLst/>
          </a:prstGeom>
          <a:noFill/>
          <a:ln>
            <a:noFill/>
          </a:ln>
        </p:spPr>
        <p:txBody>
          <a:bodyPr spcFirstLastPara="1" wrap="square" lIns="37050" tIns="37050" rIns="37050" bIns="37050" anchor="t" anchorCtr="0">
            <a:noAutofit/>
          </a:bodyPr>
          <a:lstStyle>
            <a:lvl1pPr marL="457200" lvl="0" indent="-228600" algn="l">
              <a:lnSpc>
                <a:spcPct val="100000"/>
              </a:lnSpc>
              <a:spcBef>
                <a:spcPts val="0"/>
              </a:spcBef>
              <a:spcAft>
                <a:spcPts val="0"/>
              </a:spcAft>
              <a:buClr>
                <a:srgbClr val="000000"/>
              </a:buClr>
              <a:buSzPts val="2600"/>
              <a:buFont typeface="Cambria"/>
              <a:buNone/>
              <a:defRPr sz="2600">
                <a:latin typeface="Cambria"/>
                <a:ea typeface="Cambria"/>
                <a:cs typeface="Cambria"/>
                <a:sym typeface="Cambria"/>
              </a:defRPr>
            </a:lvl1pPr>
            <a:lvl2pPr marL="914400" lvl="1"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2pPr>
            <a:lvl3pPr marL="1371600" lvl="2"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3pPr>
            <a:lvl4pPr marL="1828800" lvl="3"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4pPr>
            <a:lvl5pPr marL="2286000" lvl="4"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582" name="Google Shape;582;g8071907143_2_221"/>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no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Default">
  <p:cSld name="Default 24">
    <p:spTree>
      <p:nvGrpSpPr>
        <p:cNvPr id="1" name="Shape 583"/>
        <p:cNvGrpSpPr/>
        <p:nvPr/>
      </p:nvGrpSpPr>
      <p:grpSpPr>
        <a:xfrm>
          <a:off x="0" y="0"/>
          <a:ext cx="0" cy="0"/>
          <a:chOff x="0" y="0"/>
          <a:chExt cx="0" cy="0"/>
        </a:xfrm>
      </p:grpSpPr>
      <p:grpSp>
        <p:nvGrpSpPr>
          <p:cNvPr id="584" name="Google Shape;584;g8071907143_2_229"/>
          <p:cNvGrpSpPr/>
          <p:nvPr/>
        </p:nvGrpSpPr>
        <p:grpSpPr>
          <a:xfrm>
            <a:off x="-573371" y="4788777"/>
            <a:ext cx="9893433" cy="436398"/>
            <a:chOff x="-1" y="0"/>
            <a:chExt cx="9893431" cy="436397"/>
          </a:xfrm>
        </p:grpSpPr>
        <p:grpSp>
          <p:nvGrpSpPr>
            <p:cNvPr id="585" name="Google Shape;585;g8071907143_2_229"/>
            <p:cNvGrpSpPr/>
            <p:nvPr/>
          </p:nvGrpSpPr>
          <p:grpSpPr>
            <a:xfrm>
              <a:off x="562255" y="0"/>
              <a:ext cx="9331175" cy="436397"/>
              <a:chOff x="0" y="0"/>
              <a:chExt cx="9331174" cy="436396"/>
            </a:xfrm>
          </p:grpSpPr>
          <p:sp>
            <p:nvSpPr>
              <p:cNvPr id="586" name="Google Shape;586;g8071907143_2_229"/>
              <p:cNvSpPr/>
              <p:nvPr/>
            </p:nvSpPr>
            <p:spPr>
              <a:xfrm>
                <a:off x="0" y="68972"/>
                <a:ext cx="9167816" cy="298453"/>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400"/>
                  <a:buFont typeface="Helvetica Neue Light"/>
                  <a:buNone/>
                </a:pPr>
                <a:endParaRPr sz="2400" b="0" i="0" u="none" strike="noStrike" cap="none">
                  <a:solidFill>
                    <a:srgbClr val="FFFFFF"/>
                  </a:solidFill>
                  <a:latin typeface="Helvetica Neue Light"/>
                  <a:ea typeface="Helvetica Neue Light"/>
                  <a:cs typeface="Helvetica Neue Light"/>
                  <a:sym typeface="Helvetica Neue Light"/>
                </a:endParaRPr>
              </a:p>
            </p:txBody>
          </p:sp>
          <p:sp>
            <p:nvSpPr>
              <p:cNvPr id="587" name="Google Shape;587;g8071907143_2_229"/>
              <p:cNvSpPr txBox="1"/>
              <p:nvPr/>
            </p:nvSpPr>
            <p:spPr>
              <a:xfrm>
                <a:off x="7515886" y="0"/>
                <a:ext cx="1815288" cy="436396"/>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DigitalBricks</a:t>
                </a:r>
                <a:endParaRPr/>
              </a:p>
            </p:txBody>
          </p:sp>
          <p:pic>
            <p:nvPicPr>
              <p:cNvPr id="588" name="Google Shape;588;g8071907143_2_229" descr="Header.png"/>
              <p:cNvPicPr preferRelativeResize="0"/>
              <p:nvPr/>
            </p:nvPicPr>
            <p:blipFill rotWithShape="1">
              <a:blip r:embed="rId2">
                <a:alphaModFix/>
              </a:blip>
              <a:srcRect l="28145" t="17499" r="28145" b="46202"/>
              <a:stretch/>
            </p:blipFill>
            <p:spPr>
              <a:xfrm>
                <a:off x="7538435" y="92660"/>
                <a:ext cx="296735" cy="184289"/>
              </a:xfrm>
              <a:prstGeom prst="rect">
                <a:avLst/>
              </a:prstGeom>
              <a:noFill/>
              <a:ln>
                <a:noFill/>
              </a:ln>
            </p:spPr>
          </p:pic>
        </p:grpSp>
        <p:sp>
          <p:nvSpPr>
            <p:cNvPr id="589" name="Google Shape;589;g8071907143_2_229"/>
            <p:cNvSpPr txBox="1"/>
            <p:nvPr/>
          </p:nvSpPr>
          <p:spPr>
            <a:xfrm>
              <a:off x="-1" y="21348"/>
              <a:ext cx="6425985" cy="393701"/>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1900"/>
                <a:buFont typeface="Helvetica Neue Light"/>
                <a:buNone/>
              </a:pPr>
              <a:r>
                <a:rPr lang="en-US" sz="19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grpSp>
      <p:sp>
        <p:nvSpPr>
          <p:cNvPr id="590" name="Google Shape;590;g8071907143_2_229"/>
          <p:cNvSpPr txBox="1">
            <a:spLocks noGrp="1"/>
          </p:cNvSpPr>
          <p:nvPr>
            <p:ph type="title"/>
          </p:nvPr>
        </p:nvSpPr>
        <p:spPr>
          <a:xfrm>
            <a:off x="457200" y="69850"/>
            <a:ext cx="8229600" cy="1130300"/>
          </a:xfrm>
          <a:prstGeom prst="rect">
            <a:avLst/>
          </a:prstGeom>
          <a:noFill/>
          <a:ln>
            <a:noFill/>
          </a:ln>
        </p:spPr>
        <p:txBody>
          <a:bodyPr spcFirstLastPara="1" wrap="square" lIns="40800" tIns="40800" rIns="40800" bIns="40800" anchor="ctr" anchorCtr="0">
            <a:noAutofit/>
          </a:bodyPr>
          <a:lstStyle>
            <a:lvl1pPr lvl="0" algn="l">
              <a:lnSpc>
                <a:spcPct val="100000"/>
              </a:lnSpc>
              <a:spcBef>
                <a:spcPts val="0"/>
              </a:spcBef>
              <a:spcAft>
                <a:spcPts val="0"/>
              </a:spcAft>
              <a:buClr>
                <a:srgbClr val="000000"/>
              </a:buClr>
              <a:buSzPts val="3600"/>
              <a:buFont typeface="Calibri"/>
              <a:buNone/>
              <a:defRPr sz="36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91" name="Google Shape;591;g8071907143_2_229"/>
          <p:cNvSpPr txBox="1">
            <a:spLocks noGrp="1"/>
          </p:cNvSpPr>
          <p:nvPr>
            <p:ph type="body" idx="1"/>
          </p:nvPr>
        </p:nvSpPr>
        <p:spPr>
          <a:xfrm>
            <a:off x="457200" y="1200150"/>
            <a:ext cx="8229600" cy="3943350"/>
          </a:xfrm>
          <a:prstGeom prst="rect">
            <a:avLst/>
          </a:prstGeom>
          <a:noFill/>
          <a:ln>
            <a:noFill/>
          </a:ln>
        </p:spPr>
        <p:txBody>
          <a:bodyPr spcFirstLastPara="1" wrap="square" lIns="37050" tIns="37050" rIns="37050" bIns="37050" anchor="t" anchorCtr="0">
            <a:noAutofit/>
          </a:bodyPr>
          <a:lstStyle>
            <a:lvl1pPr marL="457200" lvl="0" indent="-228600" algn="l">
              <a:lnSpc>
                <a:spcPct val="100000"/>
              </a:lnSpc>
              <a:spcBef>
                <a:spcPts val="0"/>
              </a:spcBef>
              <a:spcAft>
                <a:spcPts val="0"/>
              </a:spcAft>
              <a:buClr>
                <a:srgbClr val="000000"/>
              </a:buClr>
              <a:buSzPts val="2600"/>
              <a:buFont typeface="Cambria"/>
              <a:buNone/>
              <a:defRPr sz="2600">
                <a:latin typeface="Cambria"/>
                <a:ea typeface="Cambria"/>
                <a:cs typeface="Cambria"/>
                <a:sym typeface="Cambria"/>
              </a:defRPr>
            </a:lvl1pPr>
            <a:lvl2pPr marL="914400" lvl="1"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2pPr>
            <a:lvl3pPr marL="1371600" lvl="2"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3pPr>
            <a:lvl4pPr marL="1828800" lvl="3"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4pPr>
            <a:lvl5pPr marL="2286000" lvl="4"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592" name="Google Shape;592;g8071907143_2_229"/>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no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Default">
  <p:cSld name="Default 25">
    <p:spTree>
      <p:nvGrpSpPr>
        <p:cNvPr id="1" name="Shape 593"/>
        <p:cNvGrpSpPr/>
        <p:nvPr/>
      </p:nvGrpSpPr>
      <p:grpSpPr>
        <a:xfrm>
          <a:off x="0" y="0"/>
          <a:ext cx="0" cy="0"/>
          <a:chOff x="0" y="0"/>
          <a:chExt cx="0" cy="0"/>
        </a:xfrm>
      </p:grpSpPr>
      <p:grpSp>
        <p:nvGrpSpPr>
          <p:cNvPr id="594" name="Google Shape;594;g8071907143_2_239"/>
          <p:cNvGrpSpPr/>
          <p:nvPr/>
        </p:nvGrpSpPr>
        <p:grpSpPr>
          <a:xfrm>
            <a:off x="-573371" y="4788777"/>
            <a:ext cx="9893433" cy="436398"/>
            <a:chOff x="-1" y="0"/>
            <a:chExt cx="9893431" cy="436397"/>
          </a:xfrm>
        </p:grpSpPr>
        <p:grpSp>
          <p:nvGrpSpPr>
            <p:cNvPr id="595" name="Google Shape;595;g8071907143_2_239"/>
            <p:cNvGrpSpPr/>
            <p:nvPr/>
          </p:nvGrpSpPr>
          <p:grpSpPr>
            <a:xfrm>
              <a:off x="562255" y="0"/>
              <a:ext cx="9331175" cy="436397"/>
              <a:chOff x="0" y="0"/>
              <a:chExt cx="9331174" cy="436396"/>
            </a:xfrm>
          </p:grpSpPr>
          <p:sp>
            <p:nvSpPr>
              <p:cNvPr id="596" name="Google Shape;596;g8071907143_2_239"/>
              <p:cNvSpPr/>
              <p:nvPr/>
            </p:nvSpPr>
            <p:spPr>
              <a:xfrm>
                <a:off x="0" y="68972"/>
                <a:ext cx="9167816" cy="298453"/>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400"/>
                  <a:buFont typeface="Helvetica Neue Light"/>
                  <a:buNone/>
                </a:pPr>
                <a:endParaRPr sz="2400" b="0" i="0" u="none" strike="noStrike" cap="none">
                  <a:solidFill>
                    <a:srgbClr val="FFFFFF"/>
                  </a:solidFill>
                  <a:latin typeface="Helvetica Neue Light"/>
                  <a:ea typeface="Helvetica Neue Light"/>
                  <a:cs typeface="Helvetica Neue Light"/>
                  <a:sym typeface="Helvetica Neue Light"/>
                </a:endParaRPr>
              </a:p>
            </p:txBody>
          </p:sp>
          <p:sp>
            <p:nvSpPr>
              <p:cNvPr id="597" name="Google Shape;597;g8071907143_2_239"/>
              <p:cNvSpPr txBox="1"/>
              <p:nvPr/>
            </p:nvSpPr>
            <p:spPr>
              <a:xfrm>
                <a:off x="7515886" y="0"/>
                <a:ext cx="1815288" cy="436396"/>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DigitalBricks</a:t>
                </a:r>
                <a:endParaRPr/>
              </a:p>
            </p:txBody>
          </p:sp>
          <p:pic>
            <p:nvPicPr>
              <p:cNvPr id="598" name="Google Shape;598;g8071907143_2_239" descr="Header.png"/>
              <p:cNvPicPr preferRelativeResize="0"/>
              <p:nvPr/>
            </p:nvPicPr>
            <p:blipFill rotWithShape="1">
              <a:blip r:embed="rId2">
                <a:alphaModFix/>
              </a:blip>
              <a:srcRect l="28145" t="17499" r="28145" b="46202"/>
              <a:stretch/>
            </p:blipFill>
            <p:spPr>
              <a:xfrm>
                <a:off x="7538435" y="92660"/>
                <a:ext cx="296735" cy="184289"/>
              </a:xfrm>
              <a:prstGeom prst="rect">
                <a:avLst/>
              </a:prstGeom>
              <a:noFill/>
              <a:ln>
                <a:noFill/>
              </a:ln>
            </p:spPr>
          </p:pic>
        </p:grpSp>
        <p:sp>
          <p:nvSpPr>
            <p:cNvPr id="599" name="Google Shape;599;g8071907143_2_239"/>
            <p:cNvSpPr txBox="1"/>
            <p:nvPr/>
          </p:nvSpPr>
          <p:spPr>
            <a:xfrm>
              <a:off x="-1" y="21348"/>
              <a:ext cx="6425985" cy="393701"/>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1900"/>
                <a:buFont typeface="Helvetica Neue Light"/>
                <a:buNone/>
              </a:pPr>
              <a:r>
                <a:rPr lang="en-US" sz="19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grpSp>
      <p:sp>
        <p:nvSpPr>
          <p:cNvPr id="600" name="Google Shape;600;g8071907143_2_239"/>
          <p:cNvSpPr txBox="1">
            <a:spLocks noGrp="1"/>
          </p:cNvSpPr>
          <p:nvPr>
            <p:ph type="title"/>
          </p:nvPr>
        </p:nvSpPr>
        <p:spPr>
          <a:xfrm>
            <a:off x="457200" y="69850"/>
            <a:ext cx="8229600" cy="1130300"/>
          </a:xfrm>
          <a:prstGeom prst="rect">
            <a:avLst/>
          </a:prstGeom>
          <a:noFill/>
          <a:ln>
            <a:noFill/>
          </a:ln>
        </p:spPr>
        <p:txBody>
          <a:bodyPr spcFirstLastPara="1" wrap="square" lIns="40800" tIns="40800" rIns="40800" bIns="40800" anchor="ctr" anchorCtr="0">
            <a:noAutofit/>
          </a:bodyPr>
          <a:lstStyle>
            <a:lvl1pPr lvl="0" algn="l">
              <a:lnSpc>
                <a:spcPct val="100000"/>
              </a:lnSpc>
              <a:spcBef>
                <a:spcPts val="0"/>
              </a:spcBef>
              <a:spcAft>
                <a:spcPts val="0"/>
              </a:spcAft>
              <a:buClr>
                <a:srgbClr val="000000"/>
              </a:buClr>
              <a:buSzPts val="3600"/>
              <a:buFont typeface="Calibri"/>
              <a:buNone/>
              <a:defRPr sz="36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01" name="Google Shape;601;g8071907143_2_239"/>
          <p:cNvSpPr txBox="1">
            <a:spLocks noGrp="1"/>
          </p:cNvSpPr>
          <p:nvPr>
            <p:ph type="body" idx="1"/>
          </p:nvPr>
        </p:nvSpPr>
        <p:spPr>
          <a:xfrm>
            <a:off x="457200" y="1200150"/>
            <a:ext cx="8229600" cy="3943350"/>
          </a:xfrm>
          <a:prstGeom prst="rect">
            <a:avLst/>
          </a:prstGeom>
          <a:noFill/>
          <a:ln>
            <a:noFill/>
          </a:ln>
        </p:spPr>
        <p:txBody>
          <a:bodyPr spcFirstLastPara="1" wrap="square" lIns="37050" tIns="37050" rIns="37050" bIns="37050" anchor="t" anchorCtr="0">
            <a:noAutofit/>
          </a:bodyPr>
          <a:lstStyle>
            <a:lvl1pPr marL="457200" lvl="0" indent="-228600" algn="l">
              <a:lnSpc>
                <a:spcPct val="100000"/>
              </a:lnSpc>
              <a:spcBef>
                <a:spcPts val="0"/>
              </a:spcBef>
              <a:spcAft>
                <a:spcPts val="0"/>
              </a:spcAft>
              <a:buClr>
                <a:srgbClr val="000000"/>
              </a:buClr>
              <a:buSzPts val="2600"/>
              <a:buFont typeface="Cambria"/>
              <a:buNone/>
              <a:defRPr sz="2600">
                <a:latin typeface="Cambria"/>
                <a:ea typeface="Cambria"/>
                <a:cs typeface="Cambria"/>
                <a:sym typeface="Cambria"/>
              </a:defRPr>
            </a:lvl1pPr>
            <a:lvl2pPr marL="914400" lvl="1"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2pPr>
            <a:lvl3pPr marL="1371600" lvl="2"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3pPr>
            <a:lvl4pPr marL="1828800" lvl="3"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4pPr>
            <a:lvl5pPr marL="2286000" lvl="4"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602" name="Google Shape;602;g8071907143_2_239"/>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no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Default">
  <p:cSld name="Default 26">
    <p:spTree>
      <p:nvGrpSpPr>
        <p:cNvPr id="1" name="Shape 603"/>
        <p:cNvGrpSpPr/>
        <p:nvPr/>
      </p:nvGrpSpPr>
      <p:grpSpPr>
        <a:xfrm>
          <a:off x="0" y="0"/>
          <a:ext cx="0" cy="0"/>
          <a:chOff x="0" y="0"/>
          <a:chExt cx="0" cy="0"/>
        </a:xfrm>
      </p:grpSpPr>
      <p:grpSp>
        <p:nvGrpSpPr>
          <p:cNvPr id="604" name="Google Shape;604;g8071907143_2_249"/>
          <p:cNvGrpSpPr/>
          <p:nvPr/>
        </p:nvGrpSpPr>
        <p:grpSpPr>
          <a:xfrm>
            <a:off x="-573371" y="4788777"/>
            <a:ext cx="9893433" cy="436398"/>
            <a:chOff x="-1" y="0"/>
            <a:chExt cx="9893431" cy="436397"/>
          </a:xfrm>
        </p:grpSpPr>
        <p:grpSp>
          <p:nvGrpSpPr>
            <p:cNvPr id="605" name="Google Shape;605;g8071907143_2_249"/>
            <p:cNvGrpSpPr/>
            <p:nvPr/>
          </p:nvGrpSpPr>
          <p:grpSpPr>
            <a:xfrm>
              <a:off x="562255" y="0"/>
              <a:ext cx="9331175" cy="436397"/>
              <a:chOff x="0" y="0"/>
              <a:chExt cx="9331174" cy="436396"/>
            </a:xfrm>
          </p:grpSpPr>
          <p:sp>
            <p:nvSpPr>
              <p:cNvPr id="606" name="Google Shape;606;g8071907143_2_249"/>
              <p:cNvSpPr/>
              <p:nvPr/>
            </p:nvSpPr>
            <p:spPr>
              <a:xfrm>
                <a:off x="0" y="68972"/>
                <a:ext cx="9167816" cy="298453"/>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400"/>
                  <a:buFont typeface="Helvetica Neue Light"/>
                  <a:buNone/>
                </a:pPr>
                <a:endParaRPr sz="2400" b="0" i="0" u="none" strike="noStrike" cap="none">
                  <a:solidFill>
                    <a:srgbClr val="FFFFFF"/>
                  </a:solidFill>
                  <a:latin typeface="Helvetica Neue Light"/>
                  <a:ea typeface="Helvetica Neue Light"/>
                  <a:cs typeface="Helvetica Neue Light"/>
                  <a:sym typeface="Helvetica Neue Light"/>
                </a:endParaRPr>
              </a:p>
            </p:txBody>
          </p:sp>
          <p:sp>
            <p:nvSpPr>
              <p:cNvPr id="607" name="Google Shape;607;g8071907143_2_249"/>
              <p:cNvSpPr txBox="1"/>
              <p:nvPr/>
            </p:nvSpPr>
            <p:spPr>
              <a:xfrm>
                <a:off x="7515886" y="0"/>
                <a:ext cx="1815288" cy="436396"/>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DigitalBricks</a:t>
                </a:r>
                <a:endParaRPr/>
              </a:p>
            </p:txBody>
          </p:sp>
          <p:pic>
            <p:nvPicPr>
              <p:cNvPr id="608" name="Google Shape;608;g8071907143_2_249" descr="Header.png"/>
              <p:cNvPicPr preferRelativeResize="0"/>
              <p:nvPr/>
            </p:nvPicPr>
            <p:blipFill rotWithShape="1">
              <a:blip r:embed="rId2">
                <a:alphaModFix/>
              </a:blip>
              <a:srcRect l="28145" t="17499" r="28145" b="46202"/>
              <a:stretch/>
            </p:blipFill>
            <p:spPr>
              <a:xfrm>
                <a:off x="7538435" y="92660"/>
                <a:ext cx="296735" cy="184289"/>
              </a:xfrm>
              <a:prstGeom prst="rect">
                <a:avLst/>
              </a:prstGeom>
              <a:noFill/>
              <a:ln>
                <a:noFill/>
              </a:ln>
            </p:spPr>
          </p:pic>
        </p:grpSp>
        <p:sp>
          <p:nvSpPr>
            <p:cNvPr id="609" name="Google Shape;609;g8071907143_2_249"/>
            <p:cNvSpPr txBox="1"/>
            <p:nvPr/>
          </p:nvSpPr>
          <p:spPr>
            <a:xfrm>
              <a:off x="-1" y="21348"/>
              <a:ext cx="6425985" cy="393701"/>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1900"/>
                <a:buFont typeface="Helvetica Neue Light"/>
                <a:buNone/>
              </a:pPr>
              <a:r>
                <a:rPr lang="en-US" sz="19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grpSp>
      <p:sp>
        <p:nvSpPr>
          <p:cNvPr id="610" name="Google Shape;610;g8071907143_2_249"/>
          <p:cNvSpPr txBox="1">
            <a:spLocks noGrp="1"/>
          </p:cNvSpPr>
          <p:nvPr>
            <p:ph type="title"/>
          </p:nvPr>
        </p:nvSpPr>
        <p:spPr>
          <a:xfrm>
            <a:off x="457200" y="69850"/>
            <a:ext cx="8229600" cy="1130300"/>
          </a:xfrm>
          <a:prstGeom prst="rect">
            <a:avLst/>
          </a:prstGeom>
          <a:noFill/>
          <a:ln>
            <a:noFill/>
          </a:ln>
        </p:spPr>
        <p:txBody>
          <a:bodyPr spcFirstLastPara="1" wrap="square" lIns="40800" tIns="40800" rIns="40800" bIns="40800" anchor="ctr" anchorCtr="0">
            <a:noAutofit/>
          </a:bodyPr>
          <a:lstStyle>
            <a:lvl1pPr lvl="0" algn="l">
              <a:lnSpc>
                <a:spcPct val="100000"/>
              </a:lnSpc>
              <a:spcBef>
                <a:spcPts val="0"/>
              </a:spcBef>
              <a:spcAft>
                <a:spcPts val="0"/>
              </a:spcAft>
              <a:buClr>
                <a:srgbClr val="000000"/>
              </a:buClr>
              <a:buSzPts val="3600"/>
              <a:buFont typeface="Calibri"/>
              <a:buNone/>
              <a:defRPr sz="36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11" name="Google Shape;611;g8071907143_2_249"/>
          <p:cNvSpPr txBox="1">
            <a:spLocks noGrp="1"/>
          </p:cNvSpPr>
          <p:nvPr>
            <p:ph type="body" idx="1"/>
          </p:nvPr>
        </p:nvSpPr>
        <p:spPr>
          <a:xfrm>
            <a:off x="457200" y="1200150"/>
            <a:ext cx="8229600" cy="3943350"/>
          </a:xfrm>
          <a:prstGeom prst="rect">
            <a:avLst/>
          </a:prstGeom>
          <a:noFill/>
          <a:ln>
            <a:noFill/>
          </a:ln>
        </p:spPr>
        <p:txBody>
          <a:bodyPr spcFirstLastPara="1" wrap="square" lIns="37050" tIns="37050" rIns="37050" bIns="37050" anchor="t" anchorCtr="0">
            <a:noAutofit/>
          </a:bodyPr>
          <a:lstStyle>
            <a:lvl1pPr marL="457200" lvl="0" indent="-228600" algn="l">
              <a:lnSpc>
                <a:spcPct val="100000"/>
              </a:lnSpc>
              <a:spcBef>
                <a:spcPts val="0"/>
              </a:spcBef>
              <a:spcAft>
                <a:spcPts val="0"/>
              </a:spcAft>
              <a:buClr>
                <a:srgbClr val="000000"/>
              </a:buClr>
              <a:buSzPts val="2600"/>
              <a:buFont typeface="Cambria"/>
              <a:buNone/>
              <a:defRPr sz="2600">
                <a:latin typeface="Cambria"/>
                <a:ea typeface="Cambria"/>
                <a:cs typeface="Cambria"/>
                <a:sym typeface="Cambria"/>
              </a:defRPr>
            </a:lvl1pPr>
            <a:lvl2pPr marL="914400" lvl="1"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2pPr>
            <a:lvl3pPr marL="1371600" lvl="2"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3pPr>
            <a:lvl4pPr marL="1828800" lvl="3"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4pPr>
            <a:lvl5pPr marL="2286000" lvl="4"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612" name="Google Shape;612;g8071907143_2_249"/>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no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Default">
  <p:cSld name="Default 27">
    <p:spTree>
      <p:nvGrpSpPr>
        <p:cNvPr id="1" name="Shape 613"/>
        <p:cNvGrpSpPr/>
        <p:nvPr/>
      </p:nvGrpSpPr>
      <p:grpSpPr>
        <a:xfrm>
          <a:off x="0" y="0"/>
          <a:ext cx="0" cy="0"/>
          <a:chOff x="0" y="0"/>
          <a:chExt cx="0" cy="0"/>
        </a:xfrm>
      </p:grpSpPr>
      <p:grpSp>
        <p:nvGrpSpPr>
          <p:cNvPr id="614" name="Google Shape;614;g8071907143_2_259"/>
          <p:cNvGrpSpPr/>
          <p:nvPr/>
        </p:nvGrpSpPr>
        <p:grpSpPr>
          <a:xfrm>
            <a:off x="-573371" y="4788777"/>
            <a:ext cx="9893433" cy="436398"/>
            <a:chOff x="-1" y="0"/>
            <a:chExt cx="9893431" cy="436397"/>
          </a:xfrm>
        </p:grpSpPr>
        <p:grpSp>
          <p:nvGrpSpPr>
            <p:cNvPr id="615" name="Google Shape;615;g8071907143_2_259"/>
            <p:cNvGrpSpPr/>
            <p:nvPr/>
          </p:nvGrpSpPr>
          <p:grpSpPr>
            <a:xfrm>
              <a:off x="562255" y="0"/>
              <a:ext cx="9331175" cy="436397"/>
              <a:chOff x="0" y="0"/>
              <a:chExt cx="9331174" cy="436396"/>
            </a:xfrm>
          </p:grpSpPr>
          <p:sp>
            <p:nvSpPr>
              <p:cNvPr id="616" name="Google Shape;616;g8071907143_2_259"/>
              <p:cNvSpPr/>
              <p:nvPr/>
            </p:nvSpPr>
            <p:spPr>
              <a:xfrm>
                <a:off x="0" y="68972"/>
                <a:ext cx="9167816" cy="298453"/>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400"/>
                  <a:buFont typeface="Helvetica Neue Light"/>
                  <a:buNone/>
                </a:pPr>
                <a:endParaRPr sz="2400" b="0" i="0" u="none" strike="noStrike" cap="none">
                  <a:solidFill>
                    <a:srgbClr val="FFFFFF"/>
                  </a:solidFill>
                  <a:latin typeface="Helvetica Neue Light"/>
                  <a:ea typeface="Helvetica Neue Light"/>
                  <a:cs typeface="Helvetica Neue Light"/>
                  <a:sym typeface="Helvetica Neue Light"/>
                </a:endParaRPr>
              </a:p>
            </p:txBody>
          </p:sp>
          <p:sp>
            <p:nvSpPr>
              <p:cNvPr id="617" name="Google Shape;617;g8071907143_2_259"/>
              <p:cNvSpPr txBox="1"/>
              <p:nvPr/>
            </p:nvSpPr>
            <p:spPr>
              <a:xfrm>
                <a:off x="7515886" y="0"/>
                <a:ext cx="1815288" cy="436396"/>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DigitalBricks</a:t>
                </a:r>
                <a:endParaRPr/>
              </a:p>
            </p:txBody>
          </p:sp>
          <p:pic>
            <p:nvPicPr>
              <p:cNvPr id="618" name="Google Shape;618;g8071907143_2_259" descr="Header.png"/>
              <p:cNvPicPr preferRelativeResize="0"/>
              <p:nvPr/>
            </p:nvPicPr>
            <p:blipFill rotWithShape="1">
              <a:blip r:embed="rId2">
                <a:alphaModFix/>
              </a:blip>
              <a:srcRect l="28145" t="17499" r="28145" b="46202"/>
              <a:stretch/>
            </p:blipFill>
            <p:spPr>
              <a:xfrm>
                <a:off x="7538435" y="92660"/>
                <a:ext cx="296735" cy="184289"/>
              </a:xfrm>
              <a:prstGeom prst="rect">
                <a:avLst/>
              </a:prstGeom>
              <a:noFill/>
              <a:ln>
                <a:noFill/>
              </a:ln>
            </p:spPr>
          </p:pic>
        </p:grpSp>
        <p:sp>
          <p:nvSpPr>
            <p:cNvPr id="619" name="Google Shape;619;g8071907143_2_259"/>
            <p:cNvSpPr txBox="1"/>
            <p:nvPr/>
          </p:nvSpPr>
          <p:spPr>
            <a:xfrm>
              <a:off x="-1" y="21348"/>
              <a:ext cx="6425985" cy="393701"/>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1900"/>
                <a:buFont typeface="Helvetica Neue Light"/>
                <a:buNone/>
              </a:pPr>
              <a:r>
                <a:rPr lang="en-US" sz="19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grpSp>
      <p:sp>
        <p:nvSpPr>
          <p:cNvPr id="620" name="Google Shape;620;g8071907143_2_259"/>
          <p:cNvSpPr txBox="1">
            <a:spLocks noGrp="1"/>
          </p:cNvSpPr>
          <p:nvPr>
            <p:ph type="title"/>
          </p:nvPr>
        </p:nvSpPr>
        <p:spPr>
          <a:xfrm>
            <a:off x="457200" y="69850"/>
            <a:ext cx="8229600" cy="1130300"/>
          </a:xfrm>
          <a:prstGeom prst="rect">
            <a:avLst/>
          </a:prstGeom>
          <a:noFill/>
          <a:ln>
            <a:noFill/>
          </a:ln>
        </p:spPr>
        <p:txBody>
          <a:bodyPr spcFirstLastPara="1" wrap="square" lIns="40800" tIns="40800" rIns="40800" bIns="40800" anchor="ctr" anchorCtr="0">
            <a:noAutofit/>
          </a:bodyPr>
          <a:lstStyle>
            <a:lvl1pPr lvl="0" algn="l">
              <a:lnSpc>
                <a:spcPct val="100000"/>
              </a:lnSpc>
              <a:spcBef>
                <a:spcPts val="0"/>
              </a:spcBef>
              <a:spcAft>
                <a:spcPts val="0"/>
              </a:spcAft>
              <a:buClr>
                <a:srgbClr val="000000"/>
              </a:buClr>
              <a:buSzPts val="3600"/>
              <a:buFont typeface="Calibri"/>
              <a:buNone/>
              <a:defRPr sz="36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21" name="Google Shape;621;g8071907143_2_259"/>
          <p:cNvSpPr txBox="1">
            <a:spLocks noGrp="1"/>
          </p:cNvSpPr>
          <p:nvPr>
            <p:ph type="body" idx="1"/>
          </p:nvPr>
        </p:nvSpPr>
        <p:spPr>
          <a:xfrm>
            <a:off x="457200" y="1200150"/>
            <a:ext cx="8229600" cy="3943350"/>
          </a:xfrm>
          <a:prstGeom prst="rect">
            <a:avLst/>
          </a:prstGeom>
          <a:noFill/>
          <a:ln>
            <a:noFill/>
          </a:ln>
        </p:spPr>
        <p:txBody>
          <a:bodyPr spcFirstLastPara="1" wrap="square" lIns="37050" tIns="37050" rIns="37050" bIns="37050" anchor="t" anchorCtr="0">
            <a:noAutofit/>
          </a:bodyPr>
          <a:lstStyle>
            <a:lvl1pPr marL="457200" lvl="0" indent="-228600" algn="l">
              <a:lnSpc>
                <a:spcPct val="100000"/>
              </a:lnSpc>
              <a:spcBef>
                <a:spcPts val="0"/>
              </a:spcBef>
              <a:spcAft>
                <a:spcPts val="0"/>
              </a:spcAft>
              <a:buClr>
                <a:srgbClr val="000000"/>
              </a:buClr>
              <a:buSzPts val="2600"/>
              <a:buFont typeface="Cambria"/>
              <a:buNone/>
              <a:defRPr sz="2600">
                <a:latin typeface="Cambria"/>
                <a:ea typeface="Cambria"/>
                <a:cs typeface="Cambria"/>
                <a:sym typeface="Cambria"/>
              </a:defRPr>
            </a:lvl1pPr>
            <a:lvl2pPr marL="914400" lvl="1"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2pPr>
            <a:lvl3pPr marL="1371600" lvl="2"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3pPr>
            <a:lvl4pPr marL="1828800" lvl="3"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4pPr>
            <a:lvl5pPr marL="2286000" lvl="4"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622" name="Google Shape;622;g8071907143_2_259"/>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no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Default">
  <p:cSld name="Default 28">
    <p:spTree>
      <p:nvGrpSpPr>
        <p:cNvPr id="1" name="Shape 623"/>
        <p:cNvGrpSpPr/>
        <p:nvPr/>
      </p:nvGrpSpPr>
      <p:grpSpPr>
        <a:xfrm>
          <a:off x="0" y="0"/>
          <a:ext cx="0" cy="0"/>
          <a:chOff x="0" y="0"/>
          <a:chExt cx="0" cy="0"/>
        </a:xfrm>
      </p:grpSpPr>
      <p:grpSp>
        <p:nvGrpSpPr>
          <p:cNvPr id="624" name="Google Shape;624;g8071907143_2_269"/>
          <p:cNvGrpSpPr/>
          <p:nvPr/>
        </p:nvGrpSpPr>
        <p:grpSpPr>
          <a:xfrm>
            <a:off x="-573371" y="4788777"/>
            <a:ext cx="9893433" cy="436398"/>
            <a:chOff x="-1" y="0"/>
            <a:chExt cx="9893431" cy="436397"/>
          </a:xfrm>
        </p:grpSpPr>
        <p:grpSp>
          <p:nvGrpSpPr>
            <p:cNvPr id="625" name="Google Shape;625;g8071907143_2_269"/>
            <p:cNvGrpSpPr/>
            <p:nvPr/>
          </p:nvGrpSpPr>
          <p:grpSpPr>
            <a:xfrm>
              <a:off x="562255" y="0"/>
              <a:ext cx="9331175" cy="436397"/>
              <a:chOff x="0" y="0"/>
              <a:chExt cx="9331174" cy="436396"/>
            </a:xfrm>
          </p:grpSpPr>
          <p:sp>
            <p:nvSpPr>
              <p:cNvPr id="626" name="Google Shape;626;g8071907143_2_269"/>
              <p:cNvSpPr/>
              <p:nvPr/>
            </p:nvSpPr>
            <p:spPr>
              <a:xfrm>
                <a:off x="0" y="68972"/>
                <a:ext cx="9167816" cy="298453"/>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400"/>
                  <a:buFont typeface="Helvetica Neue Light"/>
                  <a:buNone/>
                </a:pPr>
                <a:endParaRPr sz="2400" b="0" i="0" u="none" strike="noStrike" cap="none">
                  <a:solidFill>
                    <a:srgbClr val="FFFFFF"/>
                  </a:solidFill>
                  <a:latin typeface="Helvetica Neue Light"/>
                  <a:ea typeface="Helvetica Neue Light"/>
                  <a:cs typeface="Helvetica Neue Light"/>
                  <a:sym typeface="Helvetica Neue Light"/>
                </a:endParaRPr>
              </a:p>
            </p:txBody>
          </p:sp>
          <p:sp>
            <p:nvSpPr>
              <p:cNvPr id="627" name="Google Shape;627;g8071907143_2_269"/>
              <p:cNvSpPr txBox="1"/>
              <p:nvPr/>
            </p:nvSpPr>
            <p:spPr>
              <a:xfrm>
                <a:off x="7515886" y="0"/>
                <a:ext cx="1815288" cy="436396"/>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DigitalBricks</a:t>
                </a:r>
                <a:endParaRPr/>
              </a:p>
            </p:txBody>
          </p:sp>
          <p:pic>
            <p:nvPicPr>
              <p:cNvPr id="628" name="Google Shape;628;g8071907143_2_269" descr="Header.png"/>
              <p:cNvPicPr preferRelativeResize="0"/>
              <p:nvPr/>
            </p:nvPicPr>
            <p:blipFill rotWithShape="1">
              <a:blip r:embed="rId2">
                <a:alphaModFix/>
              </a:blip>
              <a:srcRect l="28145" t="17499" r="28145" b="46202"/>
              <a:stretch/>
            </p:blipFill>
            <p:spPr>
              <a:xfrm>
                <a:off x="7538435" y="92660"/>
                <a:ext cx="296735" cy="184289"/>
              </a:xfrm>
              <a:prstGeom prst="rect">
                <a:avLst/>
              </a:prstGeom>
              <a:noFill/>
              <a:ln>
                <a:noFill/>
              </a:ln>
            </p:spPr>
          </p:pic>
        </p:grpSp>
        <p:sp>
          <p:nvSpPr>
            <p:cNvPr id="629" name="Google Shape;629;g8071907143_2_269"/>
            <p:cNvSpPr txBox="1"/>
            <p:nvPr/>
          </p:nvSpPr>
          <p:spPr>
            <a:xfrm>
              <a:off x="-1" y="21348"/>
              <a:ext cx="6425985" cy="393701"/>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1900"/>
                <a:buFont typeface="Helvetica Neue Light"/>
                <a:buNone/>
              </a:pPr>
              <a:r>
                <a:rPr lang="en-US" sz="19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grpSp>
      <p:sp>
        <p:nvSpPr>
          <p:cNvPr id="630" name="Google Shape;630;g8071907143_2_269"/>
          <p:cNvSpPr txBox="1">
            <a:spLocks noGrp="1"/>
          </p:cNvSpPr>
          <p:nvPr>
            <p:ph type="title"/>
          </p:nvPr>
        </p:nvSpPr>
        <p:spPr>
          <a:xfrm>
            <a:off x="457200" y="69850"/>
            <a:ext cx="8229600" cy="1130300"/>
          </a:xfrm>
          <a:prstGeom prst="rect">
            <a:avLst/>
          </a:prstGeom>
          <a:noFill/>
          <a:ln>
            <a:noFill/>
          </a:ln>
        </p:spPr>
        <p:txBody>
          <a:bodyPr spcFirstLastPara="1" wrap="square" lIns="40800" tIns="40800" rIns="40800" bIns="40800" anchor="ctr" anchorCtr="0">
            <a:noAutofit/>
          </a:bodyPr>
          <a:lstStyle>
            <a:lvl1pPr lvl="0" algn="l">
              <a:lnSpc>
                <a:spcPct val="100000"/>
              </a:lnSpc>
              <a:spcBef>
                <a:spcPts val="0"/>
              </a:spcBef>
              <a:spcAft>
                <a:spcPts val="0"/>
              </a:spcAft>
              <a:buClr>
                <a:srgbClr val="000000"/>
              </a:buClr>
              <a:buSzPts val="3600"/>
              <a:buFont typeface="Calibri"/>
              <a:buNone/>
              <a:defRPr sz="36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31" name="Google Shape;631;g8071907143_2_269"/>
          <p:cNvSpPr txBox="1">
            <a:spLocks noGrp="1"/>
          </p:cNvSpPr>
          <p:nvPr>
            <p:ph type="body" idx="1"/>
          </p:nvPr>
        </p:nvSpPr>
        <p:spPr>
          <a:xfrm>
            <a:off x="457200" y="1200150"/>
            <a:ext cx="8229600" cy="3943350"/>
          </a:xfrm>
          <a:prstGeom prst="rect">
            <a:avLst/>
          </a:prstGeom>
          <a:noFill/>
          <a:ln>
            <a:noFill/>
          </a:ln>
        </p:spPr>
        <p:txBody>
          <a:bodyPr spcFirstLastPara="1" wrap="square" lIns="37050" tIns="37050" rIns="37050" bIns="37050" anchor="t" anchorCtr="0">
            <a:noAutofit/>
          </a:bodyPr>
          <a:lstStyle>
            <a:lvl1pPr marL="457200" lvl="0" indent="-228600" algn="l">
              <a:lnSpc>
                <a:spcPct val="100000"/>
              </a:lnSpc>
              <a:spcBef>
                <a:spcPts val="0"/>
              </a:spcBef>
              <a:spcAft>
                <a:spcPts val="0"/>
              </a:spcAft>
              <a:buClr>
                <a:srgbClr val="000000"/>
              </a:buClr>
              <a:buSzPts val="2600"/>
              <a:buFont typeface="Cambria"/>
              <a:buNone/>
              <a:defRPr sz="2600">
                <a:latin typeface="Cambria"/>
                <a:ea typeface="Cambria"/>
                <a:cs typeface="Cambria"/>
                <a:sym typeface="Cambria"/>
              </a:defRPr>
            </a:lvl1pPr>
            <a:lvl2pPr marL="914400" lvl="1"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2pPr>
            <a:lvl3pPr marL="1371600" lvl="2"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3pPr>
            <a:lvl4pPr marL="1828800" lvl="3"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4pPr>
            <a:lvl5pPr marL="2286000" lvl="4"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632" name="Google Shape;632;g8071907143_2_269"/>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no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Default">
  <p:cSld name="Default 29">
    <p:spTree>
      <p:nvGrpSpPr>
        <p:cNvPr id="1" name="Shape 633"/>
        <p:cNvGrpSpPr/>
        <p:nvPr/>
      </p:nvGrpSpPr>
      <p:grpSpPr>
        <a:xfrm>
          <a:off x="0" y="0"/>
          <a:ext cx="0" cy="0"/>
          <a:chOff x="0" y="0"/>
          <a:chExt cx="0" cy="0"/>
        </a:xfrm>
      </p:grpSpPr>
      <p:grpSp>
        <p:nvGrpSpPr>
          <p:cNvPr id="634" name="Google Shape;634;g8071907143_2_279"/>
          <p:cNvGrpSpPr/>
          <p:nvPr/>
        </p:nvGrpSpPr>
        <p:grpSpPr>
          <a:xfrm>
            <a:off x="-573371" y="4788777"/>
            <a:ext cx="9893433" cy="436398"/>
            <a:chOff x="-1" y="0"/>
            <a:chExt cx="9893431" cy="436397"/>
          </a:xfrm>
        </p:grpSpPr>
        <p:grpSp>
          <p:nvGrpSpPr>
            <p:cNvPr id="635" name="Google Shape;635;g8071907143_2_279"/>
            <p:cNvGrpSpPr/>
            <p:nvPr/>
          </p:nvGrpSpPr>
          <p:grpSpPr>
            <a:xfrm>
              <a:off x="562255" y="0"/>
              <a:ext cx="9331175" cy="436397"/>
              <a:chOff x="0" y="0"/>
              <a:chExt cx="9331174" cy="436396"/>
            </a:xfrm>
          </p:grpSpPr>
          <p:sp>
            <p:nvSpPr>
              <p:cNvPr id="636" name="Google Shape;636;g8071907143_2_279"/>
              <p:cNvSpPr/>
              <p:nvPr/>
            </p:nvSpPr>
            <p:spPr>
              <a:xfrm>
                <a:off x="0" y="68972"/>
                <a:ext cx="9167816" cy="298453"/>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400"/>
                  <a:buFont typeface="Helvetica Neue Light"/>
                  <a:buNone/>
                </a:pPr>
                <a:endParaRPr sz="2400" b="0" i="0" u="none" strike="noStrike" cap="none">
                  <a:solidFill>
                    <a:srgbClr val="FFFFFF"/>
                  </a:solidFill>
                  <a:latin typeface="Helvetica Neue Light"/>
                  <a:ea typeface="Helvetica Neue Light"/>
                  <a:cs typeface="Helvetica Neue Light"/>
                  <a:sym typeface="Helvetica Neue Light"/>
                </a:endParaRPr>
              </a:p>
            </p:txBody>
          </p:sp>
          <p:sp>
            <p:nvSpPr>
              <p:cNvPr id="637" name="Google Shape;637;g8071907143_2_279"/>
              <p:cNvSpPr txBox="1"/>
              <p:nvPr/>
            </p:nvSpPr>
            <p:spPr>
              <a:xfrm>
                <a:off x="7515886" y="0"/>
                <a:ext cx="1815288" cy="436396"/>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DigitalBricks</a:t>
                </a:r>
                <a:endParaRPr/>
              </a:p>
            </p:txBody>
          </p:sp>
          <p:pic>
            <p:nvPicPr>
              <p:cNvPr id="638" name="Google Shape;638;g8071907143_2_279" descr="Header.png"/>
              <p:cNvPicPr preferRelativeResize="0"/>
              <p:nvPr/>
            </p:nvPicPr>
            <p:blipFill rotWithShape="1">
              <a:blip r:embed="rId2">
                <a:alphaModFix/>
              </a:blip>
              <a:srcRect l="28145" t="17499" r="28145" b="46202"/>
              <a:stretch/>
            </p:blipFill>
            <p:spPr>
              <a:xfrm>
                <a:off x="7538435" y="92660"/>
                <a:ext cx="296735" cy="184289"/>
              </a:xfrm>
              <a:prstGeom prst="rect">
                <a:avLst/>
              </a:prstGeom>
              <a:noFill/>
              <a:ln>
                <a:noFill/>
              </a:ln>
            </p:spPr>
          </p:pic>
        </p:grpSp>
        <p:sp>
          <p:nvSpPr>
            <p:cNvPr id="639" name="Google Shape;639;g8071907143_2_279"/>
            <p:cNvSpPr txBox="1"/>
            <p:nvPr/>
          </p:nvSpPr>
          <p:spPr>
            <a:xfrm>
              <a:off x="-1" y="21348"/>
              <a:ext cx="6425985" cy="393701"/>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1900"/>
                <a:buFont typeface="Helvetica Neue Light"/>
                <a:buNone/>
              </a:pPr>
              <a:r>
                <a:rPr lang="en-US" sz="19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grpSp>
      <p:sp>
        <p:nvSpPr>
          <p:cNvPr id="640" name="Google Shape;640;g8071907143_2_279"/>
          <p:cNvSpPr txBox="1">
            <a:spLocks noGrp="1"/>
          </p:cNvSpPr>
          <p:nvPr>
            <p:ph type="title"/>
          </p:nvPr>
        </p:nvSpPr>
        <p:spPr>
          <a:xfrm>
            <a:off x="457200" y="69850"/>
            <a:ext cx="8229600" cy="1130300"/>
          </a:xfrm>
          <a:prstGeom prst="rect">
            <a:avLst/>
          </a:prstGeom>
          <a:noFill/>
          <a:ln>
            <a:noFill/>
          </a:ln>
        </p:spPr>
        <p:txBody>
          <a:bodyPr spcFirstLastPara="1" wrap="square" lIns="40800" tIns="40800" rIns="40800" bIns="40800" anchor="ctr" anchorCtr="0">
            <a:noAutofit/>
          </a:bodyPr>
          <a:lstStyle>
            <a:lvl1pPr lvl="0" algn="l">
              <a:lnSpc>
                <a:spcPct val="100000"/>
              </a:lnSpc>
              <a:spcBef>
                <a:spcPts val="0"/>
              </a:spcBef>
              <a:spcAft>
                <a:spcPts val="0"/>
              </a:spcAft>
              <a:buClr>
                <a:srgbClr val="000000"/>
              </a:buClr>
              <a:buSzPts val="3600"/>
              <a:buFont typeface="Calibri"/>
              <a:buNone/>
              <a:defRPr sz="36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41" name="Google Shape;641;g8071907143_2_279"/>
          <p:cNvSpPr txBox="1">
            <a:spLocks noGrp="1"/>
          </p:cNvSpPr>
          <p:nvPr>
            <p:ph type="body" idx="1"/>
          </p:nvPr>
        </p:nvSpPr>
        <p:spPr>
          <a:xfrm>
            <a:off x="457200" y="1200150"/>
            <a:ext cx="8229600" cy="3943350"/>
          </a:xfrm>
          <a:prstGeom prst="rect">
            <a:avLst/>
          </a:prstGeom>
          <a:noFill/>
          <a:ln>
            <a:noFill/>
          </a:ln>
        </p:spPr>
        <p:txBody>
          <a:bodyPr spcFirstLastPara="1" wrap="square" lIns="37050" tIns="37050" rIns="37050" bIns="37050" anchor="t" anchorCtr="0">
            <a:noAutofit/>
          </a:bodyPr>
          <a:lstStyle>
            <a:lvl1pPr marL="457200" lvl="0" indent="-228600" algn="l">
              <a:lnSpc>
                <a:spcPct val="100000"/>
              </a:lnSpc>
              <a:spcBef>
                <a:spcPts val="0"/>
              </a:spcBef>
              <a:spcAft>
                <a:spcPts val="0"/>
              </a:spcAft>
              <a:buClr>
                <a:srgbClr val="000000"/>
              </a:buClr>
              <a:buSzPts val="2600"/>
              <a:buFont typeface="Cambria"/>
              <a:buNone/>
              <a:defRPr sz="2600">
                <a:latin typeface="Cambria"/>
                <a:ea typeface="Cambria"/>
                <a:cs typeface="Cambria"/>
                <a:sym typeface="Cambria"/>
              </a:defRPr>
            </a:lvl1pPr>
            <a:lvl2pPr marL="914400" lvl="1"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2pPr>
            <a:lvl3pPr marL="1371600" lvl="2"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3pPr>
            <a:lvl4pPr marL="1828800" lvl="3"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4pPr>
            <a:lvl5pPr marL="2286000" lvl="4"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642" name="Google Shape;642;g8071907143_2_279"/>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no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Default">
  <p:cSld name="Default 30">
    <p:spTree>
      <p:nvGrpSpPr>
        <p:cNvPr id="1" name="Shape 643"/>
        <p:cNvGrpSpPr/>
        <p:nvPr/>
      </p:nvGrpSpPr>
      <p:grpSpPr>
        <a:xfrm>
          <a:off x="0" y="0"/>
          <a:ext cx="0" cy="0"/>
          <a:chOff x="0" y="0"/>
          <a:chExt cx="0" cy="0"/>
        </a:xfrm>
      </p:grpSpPr>
      <p:grpSp>
        <p:nvGrpSpPr>
          <p:cNvPr id="644" name="Google Shape;644;g8071907143_2_289"/>
          <p:cNvGrpSpPr/>
          <p:nvPr/>
        </p:nvGrpSpPr>
        <p:grpSpPr>
          <a:xfrm>
            <a:off x="-573371" y="4788777"/>
            <a:ext cx="9893433" cy="436398"/>
            <a:chOff x="-1" y="0"/>
            <a:chExt cx="9893431" cy="436397"/>
          </a:xfrm>
        </p:grpSpPr>
        <p:grpSp>
          <p:nvGrpSpPr>
            <p:cNvPr id="645" name="Google Shape;645;g8071907143_2_289"/>
            <p:cNvGrpSpPr/>
            <p:nvPr/>
          </p:nvGrpSpPr>
          <p:grpSpPr>
            <a:xfrm>
              <a:off x="562255" y="0"/>
              <a:ext cx="9331175" cy="436397"/>
              <a:chOff x="0" y="0"/>
              <a:chExt cx="9331174" cy="436396"/>
            </a:xfrm>
          </p:grpSpPr>
          <p:sp>
            <p:nvSpPr>
              <p:cNvPr id="646" name="Google Shape;646;g8071907143_2_289"/>
              <p:cNvSpPr/>
              <p:nvPr/>
            </p:nvSpPr>
            <p:spPr>
              <a:xfrm>
                <a:off x="0" y="68972"/>
                <a:ext cx="9167816" cy="298453"/>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400"/>
                  <a:buFont typeface="Helvetica Neue Light"/>
                  <a:buNone/>
                </a:pPr>
                <a:endParaRPr sz="2400" b="0" i="0" u="none" strike="noStrike" cap="none">
                  <a:solidFill>
                    <a:srgbClr val="FFFFFF"/>
                  </a:solidFill>
                  <a:latin typeface="Helvetica Neue Light"/>
                  <a:ea typeface="Helvetica Neue Light"/>
                  <a:cs typeface="Helvetica Neue Light"/>
                  <a:sym typeface="Helvetica Neue Light"/>
                </a:endParaRPr>
              </a:p>
            </p:txBody>
          </p:sp>
          <p:sp>
            <p:nvSpPr>
              <p:cNvPr id="647" name="Google Shape;647;g8071907143_2_289"/>
              <p:cNvSpPr txBox="1"/>
              <p:nvPr/>
            </p:nvSpPr>
            <p:spPr>
              <a:xfrm>
                <a:off x="7515886" y="0"/>
                <a:ext cx="1815288" cy="436396"/>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DigitalBricks</a:t>
                </a:r>
                <a:endParaRPr/>
              </a:p>
            </p:txBody>
          </p:sp>
          <p:pic>
            <p:nvPicPr>
              <p:cNvPr id="648" name="Google Shape;648;g8071907143_2_289" descr="Header.png"/>
              <p:cNvPicPr preferRelativeResize="0"/>
              <p:nvPr/>
            </p:nvPicPr>
            <p:blipFill rotWithShape="1">
              <a:blip r:embed="rId2">
                <a:alphaModFix/>
              </a:blip>
              <a:srcRect l="28145" t="17499" r="28145" b="46202"/>
              <a:stretch/>
            </p:blipFill>
            <p:spPr>
              <a:xfrm>
                <a:off x="7538435" y="92660"/>
                <a:ext cx="296735" cy="184289"/>
              </a:xfrm>
              <a:prstGeom prst="rect">
                <a:avLst/>
              </a:prstGeom>
              <a:noFill/>
              <a:ln>
                <a:noFill/>
              </a:ln>
            </p:spPr>
          </p:pic>
        </p:grpSp>
        <p:sp>
          <p:nvSpPr>
            <p:cNvPr id="649" name="Google Shape;649;g8071907143_2_289"/>
            <p:cNvSpPr txBox="1"/>
            <p:nvPr/>
          </p:nvSpPr>
          <p:spPr>
            <a:xfrm>
              <a:off x="-1" y="21348"/>
              <a:ext cx="6425985" cy="393701"/>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1900"/>
                <a:buFont typeface="Helvetica Neue Light"/>
                <a:buNone/>
              </a:pPr>
              <a:r>
                <a:rPr lang="en-US" sz="19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grpSp>
      <p:sp>
        <p:nvSpPr>
          <p:cNvPr id="650" name="Google Shape;650;g8071907143_2_289"/>
          <p:cNvSpPr txBox="1">
            <a:spLocks noGrp="1"/>
          </p:cNvSpPr>
          <p:nvPr>
            <p:ph type="title"/>
          </p:nvPr>
        </p:nvSpPr>
        <p:spPr>
          <a:xfrm>
            <a:off x="457200" y="69850"/>
            <a:ext cx="8229600" cy="1130300"/>
          </a:xfrm>
          <a:prstGeom prst="rect">
            <a:avLst/>
          </a:prstGeom>
          <a:noFill/>
          <a:ln>
            <a:noFill/>
          </a:ln>
        </p:spPr>
        <p:txBody>
          <a:bodyPr spcFirstLastPara="1" wrap="square" lIns="40800" tIns="40800" rIns="40800" bIns="40800" anchor="ctr" anchorCtr="0">
            <a:noAutofit/>
          </a:bodyPr>
          <a:lstStyle>
            <a:lvl1pPr lvl="0" algn="l">
              <a:lnSpc>
                <a:spcPct val="100000"/>
              </a:lnSpc>
              <a:spcBef>
                <a:spcPts val="0"/>
              </a:spcBef>
              <a:spcAft>
                <a:spcPts val="0"/>
              </a:spcAft>
              <a:buClr>
                <a:srgbClr val="000000"/>
              </a:buClr>
              <a:buSzPts val="3600"/>
              <a:buFont typeface="Calibri"/>
              <a:buNone/>
              <a:defRPr sz="36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51" name="Google Shape;651;g8071907143_2_289"/>
          <p:cNvSpPr txBox="1">
            <a:spLocks noGrp="1"/>
          </p:cNvSpPr>
          <p:nvPr>
            <p:ph type="body" idx="1"/>
          </p:nvPr>
        </p:nvSpPr>
        <p:spPr>
          <a:xfrm>
            <a:off x="457200" y="1200150"/>
            <a:ext cx="8229600" cy="3943350"/>
          </a:xfrm>
          <a:prstGeom prst="rect">
            <a:avLst/>
          </a:prstGeom>
          <a:noFill/>
          <a:ln>
            <a:noFill/>
          </a:ln>
        </p:spPr>
        <p:txBody>
          <a:bodyPr spcFirstLastPara="1" wrap="square" lIns="37050" tIns="37050" rIns="37050" bIns="37050" anchor="t" anchorCtr="0">
            <a:noAutofit/>
          </a:bodyPr>
          <a:lstStyle>
            <a:lvl1pPr marL="457200" lvl="0" indent="-228600" algn="l">
              <a:lnSpc>
                <a:spcPct val="100000"/>
              </a:lnSpc>
              <a:spcBef>
                <a:spcPts val="0"/>
              </a:spcBef>
              <a:spcAft>
                <a:spcPts val="0"/>
              </a:spcAft>
              <a:buClr>
                <a:srgbClr val="000000"/>
              </a:buClr>
              <a:buSzPts val="2600"/>
              <a:buFont typeface="Cambria"/>
              <a:buNone/>
              <a:defRPr sz="2600">
                <a:latin typeface="Cambria"/>
                <a:ea typeface="Cambria"/>
                <a:cs typeface="Cambria"/>
                <a:sym typeface="Cambria"/>
              </a:defRPr>
            </a:lvl1pPr>
            <a:lvl2pPr marL="914400" lvl="1"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2pPr>
            <a:lvl3pPr marL="1371600" lvl="2"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3pPr>
            <a:lvl4pPr marL="1828800" lvl="3"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4pPr>
            <a:lvl5pPr marL="2286000" lvl="4"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652" name="Google Shape;652;g8071907143_2_289"/>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no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Default">
  <p:cSld name="Default 6">
    <p:spTree>
      <p:nvGrpSpPr>
        <p:cNvPr id="1" name="Shape 65"/>
        <p:cNvGrpSpPr/>
        <p:nvPr/>
      </p:nvGrpSpPr>
      <p:grpSpPr>
        <a:xfrm>
          <a:off x="0" y="0"/>
          <a:ext cx="0" cy="0"/>
          <a:chOff x="0" y="0"/>
          <a:chExt cx="0" cy="0"/>
        </a:xfrm>
      </p:grpSpPr>
      <p:sp>
        <p:nvSpPr>
          <p:cNvPr id="66" name="Google Shape;66;p31"/>
          <p:cNvSpPr/>
          <p:nvPr/>
        </p:nvSpPr>
        <p:spPr>
          <a:xfrm>
            <a:off x="-11113" y="4857750"/>
            <a:ext cx="9166226" cy="298450"/>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Helvetica Neue Light"/>
              <a:buNone/>
            </a:pPr>
            <a:endParaRPr sz="1800" b="0" i="0" u="none" strike="noStrike" cap="none">
              <a:solidFill>
                <a:srgbClr val="000000"/>
              </a:solidFill>
              <a:latin typeface="Helvetica Neue"/>
              <a:ea typeface="Helvetica Neue"/>
              <a:cs typeface="Helvetica Neue"/>
              <a:sym typeface="Helvetica Neue"/>
            </a:endParaRPr>
          </a:p>
        </p:txBody>
      </p:sp>
      <p:sp>
        <p:nvSpPr>
          <p:cNvPr id="67" name="Google Shape;67;p31"/>
          <p:cNvSpPr txBox="1"/>
          <p:nvPr/>
        </p:nvSpPr>
        <p:spPr>
          <a:xfrm>
            <a:off x="7965764" y="4893768"/>
            <a:ext cx="891207" cy="224824"/>
          </a:xfrm>
          <a:prstGeom prst="rect">
            <a:avLst/>
          </a:prstGeom>
          <a:noFill/>
          <a:ln>
            <a:noFill/>
          </a:ln>
        </p:spPr>
        <p:txBody>
          <a:bodyPr spcFirstLastPara="1" wrap="square" lIns="31875" tIns="31875" rIns="31875" bIns="31875" anchor="ctr" anchorCtr="0">
            <a:spAutoFit/>
          </a:bodyPr>
          <a:lstStyle/>
          <a:p>
            <a:pPr marL="0" marR="0" lvl="0" indent="0" algn="ctr" rtl="0">
              <a:lnSpc>
                <a:spcPct val="100000"/>
              </a:lnSpc>
              <a:spcBef>
                <a:spcPts val="0"/>
              </a:spcBef>
              <a:spcAft>
                <a:spcPts val="0"/>
              </a:spcAft>
              <a:buClr>
                <a:srgbClr val="FFFFFF"/>
              </a:buClr>
              <a:buSzPts val="1100"/>
              <a:buFont typeface="Helvetica Neue"/>
              <a:buNone/>
            </a:pPr>
            <a:r>
              <a:rPr lang="en-US" sz="1100" b="0" i="0" u="none" strike="noStrike" cap="none">
                <a:solidFill>
                  <a:srgbClr val="FFFFFF"/>
                </a:solidFill>
                <a:latin typeface="Helvetica Neue"/>
                <a:ea typeface="Helvetica Neue"/>
                <a:cs typeface="Helvetica Neue"/>
                <a:sym typeface="Helvetica Neue"/>
              </a:rPr>
              <a:t>Digital</a:t>
            </a:r>
            <a:r>
              <a:rPr lang="en-US" sz="1100" b="1" i="0" u="none" strike="noStrike" cap="none">
                <a:solidFill>
                  <a:srgbClr val="FFFFFF"/>
                </a:solidFill>
                <a:latin typeface="Helvetica Neue"/>
                <a:ea typeface="Helvetica Neue"/>
                <a:cs typeface="Helvetica Neue"/>
                <a:sym typeface="Helvetica Neue"/>
              </a:rPr>
              <a:t>Bricks</a:t>
            </a:r>
            <a:endParaRPr/>
          </a:p>
        </p:txBody>
      </p:sp>
      <p:pic>
        <p:nvPicPr>
          <p:cNvPr id="68" name="Google Shape;68;p31" descr="Header.png"/>
          <p:cNvPicPr preferRelativeResize="0"/>
          <p:nvPr/>
        </p:nvPicPr>
        <p:blipFill rotWithShape="1">
          <a:blip r:embed="rId2">
            <a:alphaModFix/>
          </a:blip>
          <a:srcRect l="28145" t="17499" r="28145" b="46202"/>
          <a:stretch/>
        </p:blipFill>
        <p:spPr>
          <a:xfrm>
            <a:off x="7526336" y="4881562"/>
            <a:ext cx="296865" cy="184152"/>
          </a:xfrm>
          <a:prstGeom prst="rect">
            <a:avLst/>
          </a:prstGeom>
          <a:noFill/>
          <a:ln>
            <a:noFill/>
          </a:ln>
        </p:spPr>
      </p:pic>
      <p:sp>
        <p:nvSpPr>
          <p:cNvPr id="69" name="Google Shape;69;p31"/>
          <p:cNvSpPr txBox="1"/>
          <p:nvPr/>
        </p:nvSpPr>
        <p:spPr>
          <a:xfrm>
            <a:off x="109525" y="4860785"/>
            <a:ext cx="5059385" cy="292377"/>
          </a:xfrm>
          <a:prstGeom prst="rect">
            <a:avLst/>
          </a:prstGeom>
          <a:noFill/>
          <a:ln>
            <a:noFill/>
          </a:ln>
        </p:spPr>
        <p:txBody>
          <a:bodyPr spcFirstLastPara="1" wrap="square" lIns="31875" tIns="31875" rIns="31875" bIns="31875" anchor="ctr" anchorCtr="0">
            <a:spAutoFit/>
          </a:bodyPr>
          <a:lstStyle/>
          <a:p>
            <a:pPr marL="0" marR="0" lvl="0" indent="0" algn="ctr" rtl="0">
              <a:lnSpc>
                <a:spcPct val="100000"/>
              </a:lnSpc>
              <a:spcBef>
                <a:spcPts val="0"/>
              </a:spcBef>
              <a:spcAft>
                <a:spcPts val="0"/>
              </a:spcAft>
              <a:buClr>
                <a:srgbClr val="000000"/>
              </a:buClr>
              <a:buSzPts val="1500"/>
              <a:buFont typeface="Helvetica Neue Light"/>
              <a:buNone/>
            </a:pPr>
            <a:r>
              <a:rPr lang="en-US" sz="15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sp>
        <p:nvSpPr>
          <p:cNvPr id="70" name="Google Shape;70;p31"/>
          <p:cNvSpPr txBox="1">
            <a:spLocks noGrp="1"/>
          </p:cNvSpPr>
          <p:nvPr>
            <p:ph type="title"/>
          </p:nvPr>
        </p:nvSpPr>
        <p:spPr>
          <a:xfrm>
            <a:off x="669925" y="234950"/>
            <a:ext cx="7804150" cy="1138238"/>
          </a:xfrm>
          <a:prstGeom prst="rect">
            <a:avLst/>
          </a:prstGeom>
          <a:noFill/>
          <a:ln>
            <a:noFill/>
          </a:ln>
        </p:spPr>
        <p:txBody>
          <a:bodyPr spcFirstLastPara="1" wrap="square" lIns="31875" tIns="31875" rIns="31875" bIns="31875"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1" name="Google Shape;71;p31"/>
          <p:cNvSpPr txBox="1">
            <a:spLocks noGrp="1"/>
          </p:cNvSpPr>
          <p:nvPr>
            <p:ph type="body" idx="1"/>
          </p:nvPr>
        </p:nvSpPr>
        <p:spPr>
          <a:xfrm>
            <a:off x="669925" y="1373187"/>
            <a:ext cx="7804150" cy="3314702"/>
          </a:xfrm>
          <a:prstGeom prst="rect">
            <a:avLst/>
          </a:prstGeom>
          <a:noFill/>
          <a:ln>
            <a:noFill/>
          </a:ln>
        </p:spPr>
        <p:txBody>
          <a:bodyPr spcFirstLastPara="1" wrap="square" lIns="31875" tIns="31875" rIns="31875" bIns="31875" anchor="ctr" anchorCtr="0">
            <a:normAutofit/>
          </a:bodyPr>
          <a:lstStyle>
            <a:lvl1pPr marL="457200" lvl="0" indent="-314325" algn="l">
              <a:lnSpc>
                <a:spcPct val="100000"/>
              </a:lnSpc>
              <a:spcBef>
                <a:spcPts val="2600"/>
              </a:spcBef>
              <a:spcAft>
                <a:spcPts val="0"/>
              </a:spcAft>
              <a:buClr>
                <a:srgbClr val="000000"/>
              </a:buClr>
              <a:buSzPts val="1350"/>
              <a:buChar char="•"/>
              <a:defRPr/>
            </a:lvl1pPr>
            <a:lvl2pPr marL="914400" lvl="1" indent="-314325" algn="l">
              <a:lnSpc>
                <a:spcPct val="100000"/>
              </a:lnSpc>
              <a:spcBef>
                <a:spcPts val="2600"/>
              </a:spcBef>
              <a:spcAft>
                <a:spcPts val="0"/>
              </a:spcAft>
              <a:buClr>
                <a:srgbClr val="000000"/>
              </a:buClr>
              <a:buSzPts val="1350"/>
              <a:buChar char="•"/>
              <a:defRPr/>
            </a:lvl2pPr>
            <a:lvl3pPr marL="1371600" lvl="2" indent="-314325" algn="l">
              <a:lnSpc>
                <a:spcPct val="100000"/>
              </a:lnSpc>
              <a:spcBef>
                <a:spcPts val="2600"/>
              </a:spcBef>
              <a:spcAft>
                <a:spcPts val="0"/>
              </a:spcAft>
              <a:buClr>
                <a:srgbClr val="000000"/>
              </a:buClr>
              <a:buSzPts val="1350"/>
              <a:buChar char="•"/>
              <a:defRPr/>
            </a:lvl3pPr>
            <a:lvl4pPr marL="1828800" lvl="3" indent="-314325" algn="l">
              <a:lnSpc>
                <a:spcPct val="100000"/>
              </a:lnSpc>
              <a:spcBef>
                <a:spcPts val="2600"/>
              </a:spcBef>
              <a:spcAft>
                <a:spcPts val="0"/>
              </a:spcAft>
              <a:buClr>
                <a:srgbClr val="000000"/>
              </a:buClr>
              <a:buSzPts val="1350"/>
              <a:buChar char="•"/>
              <a:defRPr/>
            </a:lvl4pPr>
            <a:lvl5pPr marL="2286000" lvl="4" indent="-314325" algn="l">
              <a:lnSpc>
                <a:spcPct val="100000"/>
              </a:lnSpc>
              <a:spcBef>
                <a:spcPts val="2600"/>
              </a:spcBef>
              <a:spcAft>
                <a:spcPts val="0"/>
              </a:spcAft>
              <a:buClr>
                <a:srgbClr val="000000"/>
              </a:buClr>
              <a:buSzPts val="1350"/>
              <a:buChar char="•"/>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72" name="Google Shape;72;p31"/>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sp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b="0" i="0" u="none" strike="noStrike" cap="none">
              <a:solidFill>
                <a:srgbClr val="000000"/>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Default">
  <p:cSld name="Default 31">
    <p:spTree>
      <p:nvGrpSpPr>
        <p:cNvPr id="1" name="Shape 653"/>
        <p:cNvGrpSpPr/>
        <p:nvPr/>
      </p:nvGrpSpPr>
      <p:grpSpPr>
        <a:xfrm>
          <a:off x="0" y="0"/>
          <a:ext cx="0" cy="0"/>
          <a:chOff x="0" y="0"/>
          <a:chExt cx="0" cy="0"/>
        </a:xfrm>
      </p:grpSpPr>
      <p:grpSp>
        <p:nvGrpSpPr>
          <p:cNvPr id="654" name="Google Shape;654;g8071907143_2_299"/>
          <p:cNvGrpSpPr/>
          <p:nvPr/>
        </p:nvGrpSpPr>
        <p:grpSpPr>
          <a:xfrm>
            <a:off x="-3" y="4610182"/>
            <a:ext cx="9144007" cy="779298"/>
            <a:chOff x="-1" y="0"/>
            <a:chExt cx="9144005" cy="779296"/>
          </a:xfrm>
        </p:grpSpPr>
        <p:sp>
          <p:nvSpPr>
            <p:cNvPr id="655" name="Google Shape;655;g8071907143_2_299"/>
            <p:cNvSpPr/>
            <p:nvPr/>
          </p:nvSpPr>
          <p:spPr>
            <a:xfrm>
              <a:off x="-1" y="239629"/>
              <a:ext cx="9144005" cy="300039"/>
            </a:xfrm>
            <a:prstGeom prst="rect">
              <a:avLst/>
            </a:prstGeom>
            <a:solidFill>
              <a:srgbClr val="174F86"/>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400"/>
                <a:buFont typeface="Helvetica Neue Light"/>
                <a:buNone/>
              </a:pPr>
              <a:endParaRPr sz="2400" b="0" i="0" u="none" strike="noStrike" cap="none">
                <a:solidFill>
                  <a:srgbClr val="FFFFFF"/>
                </a:solidFill>
                <a:latin typeface="Helvetica Neue Light"/>
                <a:ea typeface="Helvetica Neue Light"/>
                <a:cs typeface="Helvetica Neue Light"/>
                <a:sym typeface="Helvetica Neue Light"/>
              </a:endParaRPr>
            </a:p>
          </p:txBody>
        </p:sp>
        <p:sp>
          <p:nvSpPr>
            <p:cNvPr id="656" name="Google Shape;656;g8071907143_2_299"/>
            <p:cNvSpPr txBox="1"/>
            <p:nvPr/>
          </p:nvSpPr>
          <p:spPr>
            <a:xfrm>
              <a:off x="7790564" y="0"/>
              <a:ext cx="1223717" cy="779296"/>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DigitalBricks</a:t>
              </a:r>
              <a:endParaRPr/>
            </a:p>
          </p:txBody>
        </p:sp>
        <p:pic>
          <p:nvPicPr>
            <p:cNvPr id="657" name="Google Shape;657;g8071907143_2_299" descr="Header.png"/>
            <p:cNvPicPr preferRelativeResize="0"/>
            <p:nvPr/>
          </p:nvPicPr>
          <p:blipFill rotWithShape="1">
            <a:blip r:embed="rId2">
              <a:alphaModFix/>
            </a:blip>
            <a:srcRect l="28145" t="17500" r="28145" b="46201"/>
            <a:stretch/>
          </p:blipFill>
          <p:spPr>
            <a:xfrm>
              <a:off x="7519428" y="264198"/>
              <a:ext cx="295987" cy="184157"/>
            </a:xfrm>
            <a:prstGeom prst="rect">
              <a:avLst/>
            </a:prstGeom>
            <a:noFill/>
            <a:ln>
              <a:noFill/>
            </a:ln>
          </p:spPr>
        </p:pic>
      </p:grpSp>
      <p:sp>
        <p:nvSpPr>
          <p:cNvPr id="658" name="Google Shape;658;g8071907143_2_299"/>
          <p:cNvSpPr txBox="1"/>
          <p:nvPr/>
        </p:nvSpPr>
        <p:spPr>
          <a:xfrm>
            <a:off x="30729" y="4905375"/>
            <a:ext cx="6020251" cy="317034"/>
          </a:xfrm>
          <a:prstGeom prst="rect">
            <a:avLst/>
          </a:prstGeom>
          <a:noFill/>
          <a:ln>
            <a:noFill/>
          </a:ln>
        </p:spPr>
        <p:txBody>
          <a:bodyPr spcFirstLastPara="1" wrap="square" lIns="40800" tIns="40800" rIns="40800" bIns="40800" anchor="t" anchorCtr="0">
            <a:noAutofit/>
          </a:bodyPr>
          <a:lstStyle/>
          <a:p>
            <a:pPr marL="0" marR="0" lvl="0" indent="0" algn="ctr" rtl="0">
              <a:lnSpc>
                <a:spcPct val="100000"/>
              </a:lnSpc>
              <a:spcBef>
                <a:spcPts val="0"/>
              </a:spcBef>
              <a:spcAft>
                <a:spcPts val="0"/>
              </a:spcAft>
              <a:buClr>
                <a:srgbClr val="000000"/>
              </a:buClr>
              <a:buSzPts val="1600"/>
              <a:buFont typeface="Helvetica Neue"/>
              <a:buNone/>
            </a:pPr>
            <a:r>
              <a:rPr lang="en-US" sz="1600" b="1" i="0" u="none" strike="noStrike" cap="none">
                <a:solidFill>
                  <a:srgbClr val="000000"/>
                </a:solidFill>
                <a:latin typeface="Helvetica Neue"/>
                <a:ea typeface="Helvetica Neue"/>
                <a:cs typeface="Helvetica Neue"/>
                <a:sym typeface="Helvetica Neue"/>
              </a:rPr>
              <a:t>Proprietary and confidential information of Yottolabs Pvt Ltd. </a:t>
            </a:r>
            <a:endParaRPr/>
          </a:p>
        </p:txBody>
      </p:sp>
      <p:sp>
        <p:nvSpPr>
          <p:cNvPr id="659" name="Google Shape;659;g8071907143_2_299"/>
          <p:cNvSpPr txBox="1">
            <a:spLocks noGrp="1"/>
          </p:cNvSpPr>
          <p:nvPr>
            <p:ph type="title"/>
          </p:nvPr>
        </p:nvSpPr>
        <p:spPr>
          <a:xfrm>
            <a:off x="457200" y="69850"/>
            <a:ext cx="8229600" cy="1130300"/>
          </a:xfrm>
          <a:prstGeom prst="rect">
            <a:avLst/>
          </a:prstGeom>
          <a:noFill/>
          <a:ln>
            <a:noFill/>
          </a:ln>
        </p:spPr>
        <p:txBody>
          <a:bodyPr spcFirstLastPara="1" wrap="square" lIns="40800" tIns="40800" rIns="40800" bIns="40800" anchor="ctr" anchorCtr="0">
            <a:noAutofit/>
          </a:bodyPr>
          <a:lstStyle>
            <a:lvl1pPr lvl="0" algn="l">
              <a:lnSpc>
                <a:spcPct val="100000"/>
              </a:lnSpc>
              <a:spcBef>
                <a:spcPts val="0"/>
              </a:spcBef>
              <a:spcAft>
                <a:spcPts val="0"/>
              </a:spcAft>
              <a:buClr>
                <a:srgbClr val="000000"/>
              </a:buClr>
              <a:buSzPts val="3600"/>
              <a:buFont typeface="Calibri"/>
              <a:buNone/>
              <a:defRPr sz="36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60" name="Google Shape;660;g8071907143_2_299"/>
          <p:cNvSpPr txBox="1">
            <a:spLocks noGrp="1"/>
          </p:cNvSpPr>
          <p:nvPr>
            <p:ph type="body" idx="1"/>
          </p:nvPr>
        </p:nvSpPr>
        <p:spPr>
          <a:xfrm>
            <a:off x="457200" y="1200150"/>
            <a:ext cx="8229600" cy="3943350"/>
          </a:xfrm>
          <a:prstGeom prst="rect">
            <a:avLst/>
          </a:prstGeom>
          <a:noFill/>
          <a:ln>
            <a:noFill/>
          </a:ln>
        </p:spPr>
        <p:txBody>
          <a:bodyPr spcFirstLastPara="1" wrap="square" lIns="37050" tIns="37050" rIns="37050" bIns="37050" anchor="t" anchorCtr="0">
            <a:noAutofit/>
          </a:bodyPr>
          <a:lstStyle>
            <a:lvl1pPr marL="457200" lvl="0" indent="-228600" algn="l">
              <a:lnSpc>
                <a:spcPct val="100000"/>
              </a:lnSpc>
              <a:spcBef>
                <a:spcPts val="0"/>
              </a:spcBef>
              <a:spcAft>
                <a:spcPts val="0"/>
              </a:spcAft>
              <a:buClr>
                <a:srgbClr val="000000"/>
              </a:buClr>
              <a:buSzPts val="2600"/>
              <a:buFont typeface="Cambria"/>
              <a:buNone/>
              <a:defRPr sz="2600">
                <a:latin typeface="Cambria"/>
                <a:ea typeface="Cambria"/>
                <a:cs typeface="Cambria"/>
                <a:sym typeface="Cambria"/>
              </a:defRPr>
            </a:lvl1pPr>
            <a:lvl2pPr marL="914400" lvl="1"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2pPr>
            <a:lvl3pPr marL="1371600" lvl="2"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3pPr>
            <a:lvl4pPr marL="1828800" lvl="3"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4pPr>
            <a:lvl5pPr marL="2286000" lvl="4"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661" name="Google Shape;661;g8071907143_2_299"/>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no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Default">
  <p:cSld name="Default 32">
    <p:spTree>
      <p:nvGrpSpPr>
        <p:cNvPr id="1" name="Shape 662"/>
        <p:cNvGrpSpPr/>
        <p:nvPr/>
      </p:nvGrpSpPr>
      <p:grpSpPr>
        <a:xfrm>
          <a:off x="0" y="0"/>
          <a:ext cx="0" cy="0"/>
          <a:chOff x="0" y="0"/>
          <a:chExt cx="0" cy="0"/>
        </a:xfrm>
      </p:grpSpPr>
      <p:grpSp>
        <p:nvGrpSpPr>
          <p:cNvPr id="663" name="Google Shape;663;g8071907143_2_308"/>
          <p:cNvGrpSpPr/>
          <p:nvPr/>
        </p:nvGrpSpPr>
        <p:grpSpPr>
          <a:xfrm>
            <a:off x="-3" y="4610182"/>
            <a:ext cx="9144007" cy="779298"/>
            <a:chOff x="-1" y="0"/>
            <a:chExt cx="9144005" cy="779296"/>
          </a:xfrm>
        </p:grpSpPr>
        <p:sp>
          <p:nvSpPr>
            <p:cNvPr id="664" name="Google Shape;664;g8071907143_2_308"/>
            <p:cNvSpPr/>
            <p:nvPr/>
          </p:nvSpPr>
          <p:spPr>
            <a:xfrm>
              <a:off x="-1" y="239629"/>
              <a:ext cx="9144005" cy="300039"/>
            </a:xfrm>
            <a:prstGeom prst="rect">
              <a:avLst/>
            </a:prstGeom>
            <a:solidFill>
              <a:srgbClr val="174F86"/>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400"/>
                <a:buFont typeface="Helvetica Neue Light"/>
                <a:buNone/>
              </a:pPr>
              <a:endParaRPr sz="2400" b="0" i="0" u="none" strike="noStrike" cap="none">
                <a:solidFill>
                  <a:srgbClr val="FFFFFF"/>
                </a:solidFill>
                <a:latin typeface="Helvetica Neue Light"/>
                <a:ea typeface="Helvetica Neue Light"/>
                <a:cs typeface="Helvetica Neue Light"/>
                <a:sym typeface="Helvetica Neue Light"/>
              </a:endParaRPr>
            </a:p>
          </p:txBody>
        </p:sp>
        <p:sp>
          <p:nvSpPr>
            <p:cNvPr id="665" name="Google Shape;665;g8071907143_2_308"/>
            <p:cNvSpPr txBox="1"/>
            <p:nvPr/>
          </p:nvSpPr>
          <p:spPr>
            <a:xfrm>
              <a:off x="7790564" y="0"/>
              <a:ext cx="1223717" cy="779296"/>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DigitalBricks</a:t>
              </a:r>
              <a:endParaRPr/>
            </a:p>
          </p:txBody>
        </p:sp>
        <p:pic>
          <p:nvPicPr>
            <p:cNvPr id="666" name="Google Shape;666;g8071907143_2_308" descr="Header.png"/>
            <p:cNvPicPr preferRelativeResize="0"/>
            <p:nvPr/>
          </p:nvPicPr>
          <p:blipFill rotWithShape="1">
            <a:blip r:embed="rId2">
              <a:alphaModFix/>
            </a:blip>
            <a:srcRect l="28145" t="17500" r="28145" b="46201"/>
            <a:stretch/>
          </p:blipFill>
          <p:spPr>
            <a:xfrm>
              <a:off x="7519428" y="264198"/>
              <a:ext cx="295987" cy="184157"/>
            </a:xfrm>
            <a:prstGeom prst="rect">
              <a:avLst/>
            </a:prstGeom>
            <a:noFill/>
            <a:ln>
              <a:noFill/>
            </a:ln>
          </p:spPr>
        </p:pic>
      </p:grpSp>
      <p:sp>
        <p:nvSpPr>
          <p:cNvPr id="667" name="Google Shape;667;g8071907143_2_308"/>
          <p:cNvSpPr/>
          <p:nvPr/>
        </p:nvSpPr>
        <p:spPr>
          <a:xfrm>
            <a:off x="-7938" y="195261"/>
            <a:ext cx="446088" cy="669928"/>
          </a:xfrm>
          <a:prstGeom prst="rect">
            <a:avLst/>
          </a:prstGeom>
          <a:solidFill>
            <a:srgbClr val="FFFFFF"/>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400"/>
              <a:buFont typeface="Helvetica Neue Light"/>
              <a:buNone/>
            </a:pPr>
            <a:endParaRPr sz="2400" b="0" i="0" u="none" strike="noStrike" cap="none">
              <a:solidFill>
                <a:srgbClr val="FFFFFF"/>
              </a:solidFill>
              <a:latin typeface="Helvetica Neue Light"/>
              <a:ea typeface="Helvetica Neue Light"/>
              <a:cs typeface="Helvetica Neue Light"/>
              <a:sym typeface="Helvetica Neue Light"/>
            </a:endParaRPr>
          </a:p>
        </p:txBody>
      </p:sp>
      <p:sp>
        <p:nvSpPr>
          <p:cNvPr id="668" name="Google Shape;668;g8071907143_2_308"/>
          <p:cNvSpPr txBox="1"/>
          <p:nvPr/>
        </p:nvSpPr>
        <p:spPr>
          <a:xfrm>
            <a:off x="30729" y="4905375"/>
            <a:ext cx="6020251" cy="317034"/>
          </a:xfrm>
          <a:prstGeom prst="rect">
            <a:avLst/>
          </a:prstGeom>
          <a:noFill/>
          <a:ln>
            <a:noFill/>
          </a:ln>
        </p:spPr>
        <p:txBody>
          <a:bodyPr spcFirstLastPara="1" wrap="square" lIns="40800" tIns="40800" rIns="40800" bIns="40800" anchor="t" anchorCtr="0">
            <a:noAutofit/>
          </a:bodyPr>
          <a:lstStyle/>
          <a:p>
            <a:pPr marL="0" marR="0" lvl="0" indent="0" algn="ctr" rtl="0">
              <a:lnSpc>
                <a:spcPct val="100000"/>
              </a:lnSpc>
              <a:spcBef>
                <a:spcPts val="0"/>
              </a:spcBef>
              <a:spcAft>
                <a:spcPts val="0"/>
              </a:spcAft>
              <a:buClr>
                <a:srgbClr val="000000"/>
              </a:buClr>
              <a:buSzPts val="1600"/>
              <a:buFont typeface="Helvetica Neue"/>
              <a:buNone/>
            </a:pPr>
            <a:r>
              <a:rPr lang="en-US" sz="1600" b="1" i="0" u="none" strike="noStrike" cap="none">
                <a:solidFill>
                  <a:srgbClr val="000000"/>
                </a:solidFill>
                <a:latin typeface="Helvetica Neue"/>
                <a:ea typeface="Helvetica Neue"/>
                <a:cs typeface="Helvetica Neue"/>
                <a:sym typeface="Helvetica Neue"/>
              </a:rPr>
              <a:t>Proprietary and confidential information of Yottolabs Pvt Ltd. </a:t>
            </a:r>
            <a:endParaRPr/>
          </a:p>
        </p:txBody>
      </p:sp>
      <p:sp>
        <p:nvSpPr>
          <p:cNvPr id="669" name="Google Shape;669;g8071907143_2_308"/>
          <p:cNvSpPr txBox="1">
            <a:spLocks noGrp="1"/>
          </p:cNvSpPr>
          <p:nvPr>
            <p:ph type="title"/>
          </p:nvPr>
        </p:nvSpPr>
        <p:spPr>
          <a:xfrm>
            <a:off x="457200" y="69850"/>
            <a:ext cx="8229600" cy="1130300"/>
          </a:xfrm>
          <a:prstGeom prst="rect">
            <a:avLst/>
          </a:prstGeom>
          <a:noFill/>
          <a:ln>
            <a:noFill/>
          </a:ln>
        </p:spPr>
        <p:txBody>
          <a:bodyPr spcFirstLastPara="1" wrap="square" lIns="40800" tIns="40800" rIns="40800" bIns="40800" anchor="ctr" anchorCtr="0">
            <a:noAutofit/>
          </a:bodyPr>
          <a:lstStyle>
            <a:lvl1pPr lvl="0" algn="l">
              <a:lnSpc>
                <a:spcPct val="100000"/>
              </a:lnSpc>
              <a:spcBef>
                <a:spcPts val="0"/>
              </a:spcBef>
              <a:spcAft>
                <a:spcPts val="0"/>
              </a:spcAft>
              <a:buClr>
                <a:srgbClr val="000000"/>
              </a:buClr>
              <a:buSzPts val="3600"/>
              <a:buFont typeface="Calibri"/>
              <a:buNone/>
              <a:defRPr sz="36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70" name="Google Shape;670;g8071907143_2_308"/>
          <p:cNvSpPr txBox="1">
            <a:spLocks noGrp="1"/>
          </p:cNvSpPr>
          <p:nvPr>
            <p:ph type="body" idx="1"/>
          </p:nvPr>
        </p:nvSpPr>
        <p:spPr>
          <a:xfrm>
            <a:off x="457200" y="1200150"/>
            <a:ext cx="8229600" cy="3943350"/>
          </a:xfrm>
          <a:prstGeom prst="rect">
            <a:avLst/>
          </a:prstGeom>
          <a:noFill/>
          <a:ln>
            <a:noFill/>
          </a:ln>
        </p:spPr>
        <p:txBody>
          <a:bodyPr spcFirstLastPara="1" wrap="square" lIns="37050" tIns="37050" rIns="37050" bIns="37050" anchor="t" anchorCtr="0">
            <a:noAutofit/>
          </a:bodyPr>
          <a:lstStyle>
            <a:lvl1pPr marL="457200" lvl="0" indent="-228600" algn="l">
              <a:lnSpc>
                <a:spcPct val="100000"/>
              </a:lnSpc>
              <a:spcBef>
                <a:spcPts val="0"/>
              </a:spcBef>
              <a:spcAft>
                <a:spcPts val="0"/>
              </a:spcAft>
              <a:buClr>
                <a:srgbClr val="000000"/>
              </a:buClr>
              <a:buSzPts val="2600"/>
              <a:buFont typeface="Cambria"/>
              <a:buNone/>
              <a:defRPr sz="2600">
                <a:latin typeface="Cambria"/>
                <a:ea typeface="Cambria"/>
                <a:cs typeface="Cambria"/>
                <a:sym typeface="Cambria"/>
              </a:defRPr>
            </a:lvl1pPr>
            <a:lvl2pPr marL="914400" lvl="1"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2pPr>
            <a:lvl3pPr marL="1371600" lvl="2"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3pPr>
            <a:lvl4pPr marL="1828800" lvl="3"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4pPr>
            <a:lvl5pPr marL="2286000" lvl="4"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671" name="Google Shape;671;g8071907143_2_308"/>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no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Default">
  <p:cSld name="Default 33">
    <p:spTree>
      <p:nvGrpSpPr>
        <p:cNvPr id="1" name="Shape 672"/>
        <p:cNvGrpSpPr/>
        <p:nvPr/>
      </p:nvGrpSpPr>
      <p:grpSpPr>
        <a:xfrm>
          <a:off x="0" y="0"/>
          <a:ext cx="0" cy="0"/>
          <a:chOff x="0" y="0"/>
          <a:chExt cx="0" cy="0"/>
        </a:xfrm>
      </p:grpSpPr>
      <p:pic>
        <p:nvPicPr>
          <p:cNvPr id="673" name="Google Shape;673;g8071907143_2_318" descr="image1.png"/>
          <p:cNvPicPr preferRelativeResize="0"/>
          <p:nvPr/>
        </p:nvPicPr>
        <p:blipFill rotWithShape="1">
          <a:blip r:embed="rId2">
            <a:alphaModFix/>
          </a:blip>
          <a:srcRect/>
          <a:stretch/>
        </p:blipFill>
        <p:spPr>
          <a:xfrm>
            <a:off x="-7939" y="4760912"/>
            <a:ext cx="6845302" cy="395289"/>
          </a:xfrm>
          <a:prstGeom prst="rect">
            <a:avLst/>
          </a:prstGeom>
          <a:noFill/>
          <a:ln>
            <a:noFill/>
          </a:ln>
        </p:spPr>
      </p:pic>
      <p:pic>
        <p:nvPicPr>
          <p:cNvPr id="674" name="Google Shape;674;g8071907143_2_318" descr="image2.png"/>
          <p:cNvPicPr preferRelativeResize="0"/>
          <p:nvPr/>
        </p:nvPicPr>
        <p:blipFill rotWithShape="1">
          <a:blip r:embed="rId3">
            <a:alphaModFix/>
          </a:blip>
          <a:srcRect/>
          <a:stretch/>
        </p:blipFill>
        <p:spPr>
          <a:xfrm>
            <a:off x="6589711" y="4760912"/>
            <a:ext cx="2565402" cy="395289"/>
          </a:xfrm>
          <a:prstGeom prst="rect">
            <a:avLst/>
          </a:prstGeom>
          <a:noFill/>
          <a:ln>
            <a:noFill/>
          </a:ln>
        </p:spPr>
      </p:pic>
      <p:grpSp>
        <p:nvGrpSpPr>
          <p:cNvPr id="675" name="Google Shape;675;g8071907143_2_318"/>
          <p:cNvGrpSpPr/>
          <p:nvPr/>
        </p:nvGrpSpPr>
        <p:grpSpPr>
          <a:xfrm>
            <a:off x="6011862" y="4760912"/>
            <a:ext cx="1384304" cy="398468"/>
            <a:chOff x="0" y="0"/>
            <a:chExt cx="1384302" cy="398466"/>
          </a:xfrm>
        </p:grpSpPr>
        <p:sp>
          <p:nvSpPr>
            <p:cNvPr id="676" name="Google Shape;676;g8071907143_2_318"/>
            <p:cNvSpPr/>
            <p:nvPr/>
          </p:nvSpPr>
          <p:spPr>
            <a:xfrm>
              <a:off x="0" y="0"/>
              <a:ext cx="1384302" cy="398466"/>
            </a:xfrm>
            <a:prstGeom prst="rect">
              <a:avLst/>
            </a:prstGeom>
            <a:solidFill>
              <a:srgbClr val="0000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400"/>
                <a:buFont typeface="Calibri"/>
                <a:buNone/>
              </a:pPr>
              <a:endParaRPr sz="2400" b="1" i="0" u="none" strike="noStrike" cap="none">
                <a:solidFill>
                  <a:srgbClr val="FFFFFF"/>
                </a:solidFill>
                <a:latin typeface="Calibri"/>
                <a:ea typeface="Calibri"/>
                <a:cs typeface="Calibri"/>
                <a:sym typeface="Calibri"/>
              </a:endParaRPr>
            </a:p>
          </p:txBody>
        </p:sp>
        <p:pic>
          <p:nvPicPr>
            <p:cNvPr id="677" name="Google Shape;677;g8071907143_2_318" descr="image3.jpeg"/>
            <p:cNvPicPr preferRelativeResize="0"/>
            <p:nvPr/>
          </p:nvPicPr>
          <p:blipFill rotWithShape="1">
            <a:blip r:embed="rId4">
              <a:alphaModFix/>
            </a:blip>
            <a:srcRect r="7169"/>
            <a:stretch/>
          </p:blipFill>
          <p:spPr>
            <a:xfrm>
              <a:off x="68417" y="993"/>
              <a:ext cx="1237751" cy="389119"/>
            </a:xfrm>
            <a:prstGeom prst="rect">
              <a:avLst/>
            </a:prstGeom>
            <a:noFill/>
            <a:ln>
              <a:noFill/>
            </a:ln>
          </p:spPr>
        </p:pic>
      </p:grpSp>
      <p:sp>
        <p:nvSpPr>
          <p:cNvPr id="678" name="Google Shape;678;g8071907143_2_318"/>
          <p:cNvSpPr txBox="1"/>
          <p:nvPr/>
        </p:nvSpPr>
        <p:spPr>
          <a:xfrm>
            <a:off x="-78808" y="4859337"/>
            <a:ext cx="6020251" cy="317034"/>
          </a:xfrm>
          <a:prstGeom prst="rect">
            <a:avLst/>
          </a:prstGeom>
          <a:noFill/>
          <a:ln>
            <a:noFill/>
          </a:ln>
        </p:spPr>
        <p:txBody>
          <a:bodyPr spcFirstLastPara="1" wrap="square" lIns="40800" tIns="40800" rIns="40800" bIns="40800" anchor="t" anchorCtr="0">
            <a:noAutofit/>
          </a:bodyPr>
          <a:lstStyle/>
          <a:p>
            <a:pPr marL="0" marR="0" lvl="0" indent="0" algn="ctr" rtl="0">
              <a:lnSpc>
                <a:spcPct val="100000"/>
              </a:lnSpc>
              <a:spcBef>
                <a:spcPts val="0"/>
              </a:spcBef>
              <a:spcAft>
                <a:spcPts val="0"/>
              </a:spcAft>
              <a:buClr>
                <a:srgbClr val="000000"/>
              </a:buClr>
              <a:buSzPts val="1600"/>
              <a:buFont typeface="Helvetica Neue"/>
              <a:buNone/>
            </a:pPr>
            <a:r>
              <a:rPr lang="en-US" sz="1600" b="1" i="0" u="none" strike="noStrike" cap="none">
                <a:solidFill>
                  <a:srgbClr val="000000"/>
                </a:solidFill>
                <a:latin typeface="Helvetica Neue"/>
                <a:ea typeface="Helvetica Neue"/>
                <a:cs typeface="Helvetica Neue"/>
                <a:sym typeface="Helvetica Neue"/>
              </a:rPr>
              <a:t>Proprietary and confidential information of Yottolabs Pvt Ltd. </a:t>
            </a:r>
            <a:endParaRPr/>
          </a:p>
        </p:txBody>
      </p:sp>
      <p:sp>
        <p:nvSpPr>
          <p:cNvPr id="679" name="Google Shape;679;g8071907143_2_318"/>
          <p:cNvSpPr txBox="1">
            <a:spLocks noGrp="1"/>
          </p:cNvSpPr>
          <p:nvPr>
            <p:ph type="title"/>
          </p:nvPr>
        </p:nvSpPr>
        <p:spPr>
          <a:xfrm>
            <a:off x="457200" y="69850"/>
            <a:ext cx="8229600" cy="1130300"/>
          </a:xfrm>
          <a:prstGeom prst="rect">
            <a:avLst/>
          </a:prstGeom>
          <a:noFill/>
          <a:ln>
            <a:noFill/>
          </a:ln>
        </p:spPr>
        <p:txBody>
          <a:bodyPr spcFirstLastPara="1" wrap="square" lIns="40800" tIns="40800" rIns="40800" bIns="40800" anchor="ctr" anchorCtr="0">
            <a:noAutofit/>
          </a:bodyPr>
          <a:lstStyle>
            <a:lvl1pPr lvl="0" algn="l">
              <a:lnSpc>
                <a:spcPct val="100000"/>
              </a:lnSpc>
              <a:spcBef>
                <a:spcPts val="0"/>
              </a:spcBef>
              <a:spcAft>
                <a:spcPts val="0"/>
              </a:spcAft>
              <a:buClr>
                <a:srgbClr val="000000"/>
              </a:buClr>
              <a:buSzPts val="3600"/>
              <a:buFont typeface="Calibri"/>
              <a:buNone/>
              <a:defRPr sz="36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80" name="Google Shape;680;g8071907143_2_318"/>
          <p:cNvSpPr txBox="1">
            <a:spLocks noGrp="1"/>
          </p:cNvSpPr>
          <p:nvPr>
            <p:ph type="body" idx="1"/>
          </p:nvPr>
        </p:nvSpPr>
        <p:spPr>
          <a:xfrm>
            <a:off x="457200" y="1200150"/>
            <a:ext cx="8229600" cy="3943350"/>
          </a:xfrm>
          <a:prstGeom prst="rect">
            <a:avLst/>
          </a:prstGeom>
          <a:noFill/>
          <a:ln>
            <a:noFill/>
          </a:ln>
        </p:spPr>
        <p:txBody>
          <a:bodyPr spcFirstLastPara="1" wrap="square" lIns="37050" tIns="37050" rIns="37050" bIns="37050" anchor="t" anchorCtr="0">
            <a:noAutofit/>
          </a:bodyPr>
          <a:lstStyle>
            <a:lvl1pPr marL="457200" lvl="0" indent="-228600" algn="l">
              <a:lnSpc>
                <a:spcPct val="100000"/>
              </a:lnSpc>
              <a:spcBef>
                <a:spcPts val="0"/>
              </a:spcBef>
              <a:spcAft>
                <a:spcPts val="0"/>
              </a:spcAft>
              <a:buClr>
                <a:srgbClr val="000000"/>
              </a:buClr>
              <a:buSzPts val="2600"/>
              <a:buFont typeface="Cambria"/>
              <a:buNone/>
              <a:defRPr sz="2600">
                <a:latin typeface="Cambria"/>
                <a:ea typeface="Cambria"/>
                <a:cs typeface="Cambria"/>
                <a:sym typeface="Cambria"/>
              </a:defRPr>
            </a:lvl1pPr>
            <a:lvl2pPr marL="914400" lvl="1"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2pPr>
            <a:lvl3pPr marL="1371600" lvl="2"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3pPr>
            <a:lvl4pPr marL="1828800" lvl="3"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4pPr>
            <a:lvl5pPr marL="2286000" lvl="4" indent="-393700" algn="l">
              <a:lnSpc>
                <a:spcPct val="100000"/>
              </a:lnSpc>
              <a:spcBef>
                <a:spcPts val="0"/>
              </a:spcBef>
              <a:spcAft>
                <a:spcPts val="0"/>
              </a:spcAft>
              <a:buClr>
                <a:srgbClr val="000000"/>
              </a:buClr>
              <a:buSzPts val="2600"/>
              <a:buFont typeface="Cambria"/>
              <a:buChar char="•"/>
              <a:defRPr sz="2600">
                <a:latin typeface="Cambria"/>
                <a:ea typeface="Cambria"/>
                <a:cs typeface="Cambria"/>
                <a:sym typeface="Cambria"/>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681" name="Google Shape;681;g8071907143_2_318"/>
          <p:cNvSpPr txBox="1">
            <a:spLocks noGrp="1"/>
          </p:cNvSpPr>
          <p:nvPr>
            <p:ph type="sldNum" idx="12"/>
          </p:nvPr>
        </p:nvSpPr>
        <p:spPr>
          <a:xfrm>
            <a:off x="8660934" y="4758992"/>
            <a:ext cx="406868" cy="399129"/>
          </a:xfrm>
          <a:prstGeom prst="rect">
            <a:avLst/>
          </a:prstGeom>
          <a:noFill/>
          <a:ln>
            <a:noFill/>
          </a:ln>
        </p:spPr>
        <p:txBody>
          <a:bodyPr spcFirstLastPara="1" wrap="square" lIns="40800" tIns="40800" rIns="40800" bIns="40800" anchor="ctr" anchorCtr="0">
            <a:noAutofit/>
          </a:bodyPr>
          <a:lstStyle>
            <a:lvl1pPr marL="0" marR="0" lvl="0"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100" b="0">
              <a:solidFill>
                <a:srgbClr val="000000"/>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Default">
  <p:cSld name="Default 34">
    <p:spTree>
      <p:nvGrpSpPr>
        <p:cNvPr id="1" name="Shape 682"/>
        <p:cNvGrpSpPr/>
        <p:nvPr/>
      </p:nvGrpSpPr>
      <p:grpSpPr>
        <a:xfrm>
          <a:off x="0" y="0"/>
          <a:ext cx="0" cy="0"/>
          <a:chOff x="0" y="0"/>
          <a:chExt cx="0" cy="0"/>
        </a:xfrm>
      </p:grpSpPr>
      <p:pic>
        <p:nvPicPr>
          <p:cNvPr id="683" name="Google Shape;683;g8071907143_2_328" descr="image1.png"/>
          <p:cNvPicPr preferRelativeResize="0"/>
          <p:nvPr/>
        </p:nvPicPr>
        <p:blipFill rotWithShape="1">
          <a:blip r:embed="rId2">
            <a:alphaModFix/>
          </a:blip>
          <a:srcRect/>
          <a:stretch/>
        </p:blipFill>
        <p:spPr>
          <a:xfrm>
            <a:off x="-7940" y="4759325"/>
            <a:ext cx="6845304" cy="395290"/>
          </a:xfrm>
          <a:prstGeom prst="rect">
            <a:avLst/>
          </a:prstGeom>
          <a:noFill/>
          <a:ln>
            <a:noFill/>
          </a:ln>
        </p:spPr>
      </p:pic>
      <p:pic>
        <p:nvPicPr>
          <p:cNvPr id="684" name="Google Shape;684;g8071907143_2_328" descr="image2.png"/>
          <p:cNvPicPr preferRelativeResize="0"/>
          <p:nvPr/>
        </p:nvPicPr>
        <p:blipFill rotWithShape="1">
          <a:blip r:embed="rId3">
            <a:alphaModFix/>
          </a:blip>
          <a:srcRect/>
          <a:stretch/>
        </p:blipFill>
        <p:spPr>
          <a:xfrm>
            <a:off x="6589710" y="4759325"/>
            <a:ext cx="2565403" cy="395290"/>
          </a:xfrm>
          <a:prstGeom prst="rect">
            <a:avLst/>
          </a:prstGeom>
          <a:noFill/>
          <a:ln>
            <a:noFill/>
          </a:ln>
        </p:spPr>
      </p:pic>
      <p:grpSp>
        <p:nvGrpSpPr>
          <p:cNvPr id="685" name="Google Shape;685;g8071907143_2_328"/>
          <p:cNvGrpSpPr/>
          <p:nvPr/>
        </p:nvGrpSpPr>
        <p:grpSpPr>
          <a:xfrm>
            <a:off x="6010271" y="4759325"/>
            <a:ext cx="1385894" cy="400050"/>
            <a:chOff x="-2" y="0"/>
            <a:chExt cx="1385892" cy="400050"/>
          </a:xfrm>
        </p:grpSpPr>
        <p:sp>
          <p:nvSpPr>
            <p:cNvPr id="686" name="Google Shape;686;g8071907143_2_328"/>
            <p:cNvSpPr/>
            <p:nvPr/>
          </p:nvSpPr>
          <p:spPr>
            <a:xfrm>
              <a:off x="-2" y="0"/>
              <a:ext cx="1385892" cy="400050"/>
            </a:xfrm>
            <a:prstGeom prst="rect">
              <a:avLst/>
            </a:prstGeom>
            <a:solidFill>
              <a:srgbClr val="0000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500"/>
                <a:buFont typeface="Calibri"/>
                <a:buNone/>
              </a:pPr>
              <a:endParaRPr sz="1500" b="0" i="0" u="none" strike="noStrike" cap="none">
                <a:solidFill>
                  <a:srgbClr val="FFFFFF"/>
                </a:solidFill>
                <a:latin typeface="Calibri"/>
                <a:ea typeface="Calibri"/>
                <a:cs typeface="Calibri"/>
                <a:sym typeface="Calibri"/>
              </a:endParaRPr>
            </a:p>
          </p:txBody>
        </p:sp>
        <p:pic>
          <p:nvPicPr>
            <p:cNvPr id="687" name="Google Shape;687;g8071907143_2_328" descr="image3.jpeg"/>
            <p:cNvPicPr preferRelativeResize="0"/>
            <p:nvPr/>
          </p:nvPicPr>
          <p:blipFill rotWithShape="1">
            <a:blip r:embed="rId4">
              <a:alphaModFix/>
            </a:blip>
            <a:srcRect/>
            <a:stretch/>
          </p:blipFill>
          <p:spPr>
            <a:xfrm>
              <a:off x="68496" y="998"/>
              <a:ext cx="1239169" cy="390667"/>
            </a:xfrm>
            <a:prstGeom prst="rect">
              <a:avLst/>
            </a:prstGeom>
            <a:noFill/>
            <a:ln>
              <a:noFill/>
            </a:ln>
          </p:spPr>
        </p:pic>
      </p:grpSp>
      <p:sp>
        <p:nvSpPr>
          <p:cNvPr id="688" name="Google Shape;688;g8071907143_2_328"/>
          <p:cNvSpPr txBox="1"/>
          <p:nvPr/>
        </p:nvSpPr>
        <p:spPr>
          <a:xfrm>
            <a:off x="377824" y="4857750"/>
            <a:ext cx="3556847" cy="230463"/>
          </a:xfrm>
          <a:prstGeom prst="rect">
            <a:avLst/>
          </a:prstGeom>
          <a:noFill/>
          <a:ln>
            <a:noFill/>
          </a:ln>
        </p:spPr>
        <p:txBody>
          <a:bodyPr spcFirstLastPara="1" wrap="square" lIns="40800" tIns="40800" rIns="40800" bIns="40800" anchor="t" anchorCtr="0">
            <a:noAutofit/>
          </a:bodyPr>
          <a:lstStyle/>
          <a:p>
            <a:pPr marL="0" marR="0" lvl="0" indent="0" algn="l" rtl="0">
              <a:lnSpc>
                <a:spcPct val="100000"/>
              </a:lnSpc>
              <a:spcBef>
                <a:spcPts val="0"/>
              </a:spcBef>
              <a:spcAft>
                <a:spcPts val="0"/>
              </a:spcAft>
              <a:buClr>
                <a:srgbClr val="000000"/>
              </a:buClr>
              <a:buSzPts val="1000"/>
              <a:buFont typeface="Helvetica Neue"/>
              <a:buNone/>
            </a:pPr>
            <a:r>
              <a:rPr lang="en-US" sz="1000" b="0" i="0" u="none" strike="noStrike" cap="none">
                <a:solidFill>
                  <a:srgbClr val="000000"/>
                </a:solidFill>
                <a:latin typeface="Helvetica Neue"/>
                <a:ea typeface="Helvetica Neue"/>
                <a:cs typeface="Helvetica Neue"/>
                <a:sym typeface="Helvetica Neue"/>
              </a:rPr>
              <a:t>Proprietary and confidential information of Yottolabs Pvt Ltd. </a:t>
            </a:r>
            <a:endParaRPr/>
          </a:p>
        </p:txBody>
      </p:sp>
      <p:sp>
        <p:nvSpPr>
          <p:cNvPr id="689" name="Google Shape;689;g8071907143_2_328"/>
          <p:cNvSpPr txBox="1">
            <a:spLocks noGrp="1"/>
          </p:cNvSpPr>
          <p:nvPr>
            <p:ph type="sldNum" idx="12"/>
          </p:nvPr>
        </p:nvSpPr>
        <p:spPr>
          <a:xfrm>
            <a:off x="8660944" y="4757409"/>
            <a:ext cx="406858" cy="399119"/>
          </a:xfrm>
          <a:prstGeom prst="rect">
            <a:avLst/>
          </a:prstGeom>
          <a:noFill/>
          <a:ln>
            <a:noFill/>
          </a:ln>
        </p:spPr>
        <p:txBody>
          <a:bodyPr spcFirstLastPara="1" wrap="square" lIns="40800" tIns="40800" rIns="40800" bIns="40800" anchor="ctr" anchorCtr="0">
            <a:noAutofit/>
          </a:bodyPr>
          <a:lstStyle>
            <a:lvl1pPr marL="0" marR="0" lvl="0"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2100"/>
              <a:buFont typeface="Calibri"/>
              <a:buNone/>
              <a:defRPr sz="2100" b="1">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100" b="0">
              <a:solidFill>
                <a:srgbClr val="000000"/>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Title &amp; Subtitle">
  <p:cSld name="Title &amp; Subtitle">
    <p:spTree>
      <p:nvGrpSpPr>
        <p:cNvPr id="1" name="Shape 690"/>
        <p:cNvGrpSpPr/>
        <p:nvPr/>
      </p:nvGrpSpPr>
      <p:grpSpPr>
        <a:xfrm>
          <a:off x="0" y="0"/>
          <a:ext cx="0" cy="0"/>
          <a:chOff x="0" y="0"/>
          <a:chExt cx="0" cy="0"/>
        </a:xfrm>
      </p:grpSpPr>
      <p:sp>
        <p:nvSpPr>
          <p:cNvPr id="691" name="Google Shape;691;g8071907143_2_336"/>
          <p:cNvSpPr txBox="1">
            <a:spLocks noGrp="1"/>
          </p:cNvSpPr>
          <p:nvPr>
            <p:ph type="title"/>
          </p:nvPr>
        </p:nvSpPr>
        <p:spPr>
          <a:xfrm>
            <a:off x="1812726" y="863947"/>
            <a:ext cx="5518548" cy="1741290"/>
          </a:xfrm>
          <a:prstGeom prst="rect">
            <a:avLst/>
          </a:prstGeom>
          <a:noFill/>
          <a:ln>
            <a:noFill/>
          </a:ln>
        </p:spPr>
        <p:txBody>
          <a:bodyPr spcFirstLastPara="1" wrap="square" lIns="26775" tIns="26775" rIns="26775" bIns="26775" anchor="b" anchorCtr="0">
            <a:noAutofit/>
          </a:bodyPr>
          <a:lstStyle>
            <a:lvl1pPr lvl="0" algn="ctr">
              <a:lnSpc>
                <a:spcPct val="100000"/>
              </a:lnSpc>
              <a:spcBef>
                <a:spcPts val="0"/>
              </a:spcBef>
              <a:spcAft>
                <a:spcPts val="0"/>
              </a:spcAft>
              <a:buClr>
                <a:srgbClr val="000000"/>
              </a:buClr>
              <a:buSzPts val="4200"/>
              <a:buFont typeface="Helvetica Neue"/>
              <a:buNone/>
              <a:defRPr sz="4200">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92" name="Google Shape;692;g8071907143_2_336"/>
          <p:cNvSpPr txBox="1">
            <a:spLocks noGrp="1"/>
          </p:cNvSpPr>
          <p:nvPr>
            <p:ph type="body" idx="1"/>
          </p:nvPr>
        </p:nvSpPr>
        <p:spPr>
          <a:xfrm>
            <a:off x="1812726" y="2658814"/>
            <a:ext cx="5518548" cy="596058"/>
          </a:xfrm>
          <a:prstGeom prst="rect">
            <a:avLst/>
          </a:prstGeom>
          <a:noFill/>
          <a:ln>
            <a:noFill/>
          </a:ln>
        </p:spPr>
        <p:txBody>
          <a:bodyPr spcFirstLastPara="1" wrap="square" lIns="26775" tIns="26775" rIns="26775" bIns="26775" anchor="t" anchorCtr="0">
            <a:noAutofit/>
          </a:bodyPr>
          <a:lstStyle>
            <a:lvl1pPr marL="457200" lvl="0" indent="-228600" algn="ctr">
              <a:lnSpc>
                <a:spcPct val="100000"/>
              </a:lnSpc>
              <a:spcBef>
                <a:spcPts val="0"/>
              </a:spcBef>
              <a:spcAft>
                <a:spcPts val="0"/>
              </a:spcAft>
              <a:buClr>
                <a:srgbClr val="000000"/>
              </a:buClr>
              <a:buSzPts val="1800"/>
              <a:buFont typeface="Helvetica Neue"/>
              <a:buNone/>
              <a:defRPr sz="1800">
                <a:latin typeface="Helvetica Neue"/>
                <a:ea typeface="Helvetica Neue"/>
                <a:cs typeface="Helvetica Neue"/>
                <a:sym typeface="Helvetica Neue"/>
              </a:defRPr>
            </a:lvl1pPr>
            <a:lvl2pPr marL="914400" lvl="1" indent="-228600" algn="ctr">
              <a:lnSpc>
                <a:spcPct val="100000"/>
              </a:lnSpc>
              <a:spcBef>
                <a:spcPts val="0"/>
              </a:spcBef>
              <a:spcAft>
                <a:spcPts val="0"/>
              </a:spcAft>
              <a:buClr>
                <a:srgbClr val="000000"/>
              </a:buClr>
              <a:buSzPts val="1800"/>
              <a:buFont typeface="Helvetica Neue"/>
              <a:buNone/>
              <a:defRPr sz="1800">
                <a:latin typeface="Helvetica Neue"/>
                <a:ea typeface="Helvetica Neue"/>
                <a:cs typeface="Helvetica Neue"/>
                <a:sym typeface="Helvetica Neue"/>
              </a:defRPr>
            </a:lvl2pPr>
            <a:lvl3pPr marL="1371600" lvl="2" indent="-228600" algn="ctr">
              <a:lnSpc>
                <a:spcPct val="100000"/>
              </a:lnSpc>
              <a:spcBef>
                <a:spcPts val="0"/>
              </a:spcBef>
              <a:spcAft>
                <a:spcPts val="0"/>
              </a:spcAft>
              <a:buClr>
                <a:srgbClr val="000000"/>
              </a:buClr>
              <a:buSzPts val="1800"/>
              <a:buFont typeface="Helvetica Neue"/>
              <a:buNone/>
              <a:defRPr sz="1800">
                <a:latin typeface="Helvetica Neue"/>
                <a:ea typeface="Helvetica Neue"/>
                <a:cs typeface="Helvetica Neue"/>
                <a:sym typeface="Helvetica Neue"/>
              </a:defRPr>
            </a:lvl3pPr>
            <a:lvl4pPr marL="1828800" lvl="3" indent="-228600" algn="ctr">
              <a:lnSpc>
                <a:spcPct val="100000"/>
              </a:lnSpc>
              <a:spcBef>
                <a:spcPts val="0"/>
              </a:spcBef>
              <a:spcAft>
                <a:spcPts val="0"/>
              </a:spcAft>
              <a:buClr>
                <a:srgbClr val="000000"/>
              </a:buClr>
              <a:buSzPts val="1800"/>
              <a:buFont typeface="Helvetica Neue"/>
              <a:buNone/>
              <a:defRPr sz="1800">
                <a:latin typeface="Helvetica Neue"/>
                <a:ea typeface="Helvetica Neue"/>
                <a:cs typeface="Helvetica Neue"/>
                <a:sym typeface="Helvetica Neue"/>
              </a:defRPr>
            </a:lvl4pPr>
            <a:lvl5pPr marL="2286000" lvl="4" indent="-228600" algn="ctr">
              <a:lnSpc>
                <a:spcPct val="100000"/>
              </a:lnSpc>
              <a:spcBef>
                <a:spcPts val="0"/>
              </a:spcBef>
              <a:spcAft>
                <a:spcPts val="0"/>
              </a:spcAft>
              <a:buClr>
                <a:srgbClr val="000000"/>
              </a:buClr>
              <a:buSzPts val="1800"/>
              <a:buFont typeface="Helvetica Neue"/>
              <a:buNone/>
              <a:defRPr sz="1800">
                <a:latin typeface="Helvetica Neue"/>
                <a:ea typeface="Helvetica Neue"/>
                <a:cs typeface="Helvetica Neue"/>
                <a:sym typeface="Helvetica Neue"/>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693" name="Google Shape;693;g8071907143_2_336"/>
          <p:cNvSpPr txBox="1">
            <a:spLocks noGrp="1"/>
          </p:cNvSpPr>
          <p:nvPr>
            <p:ph type="sldNum" idx="12"/>
          </p:nvPr>
        </p:nvSpPr>
        <p:spPr>
          <a:xfrm>
            <a:off x="4480585" y="4902398"/>
            <a:ext cx="179258" cy="177632"/>
          </a:xfrm>
          <a:prstGeom prst="rect">
            <a:avLst/>
          </a:prstGeom>
          <a:noFill/>
          <a:ln>
            <a:noFill/>
          </a:ln>
        </p:spPr>
        <p:txBody>
          <a:bodyPr spcFirstLastPara="1" wrap="square" lIns="26775" tIns="26775" rIns="26775" bIns="26775" anchor="t" anchorCtr="0">
            <a:noAutofit/>
          </a:bodyPr>
          <a:lstStyle>
            <a:lvl1pPr marL="0" marR="0" lvl="0" indent="0" algn="ctr">
              <a:lnSpc>
                <a:spcPct val="100000"/>
              </a:lnSpc>
              <a:spcBef>
                <a:spcPts val="0"/>
              </a:spcBef>
              <a:spcAft>
                <a:spcPts val="0"/>
              </a:spcAft>
              <a:buClr>
                <a:srgbClr val="000000"/>
              </a:buClr>
              <a:buSzPts val="800"/>
              <a:buFont typeface="Helvetica Neue Light"/>
              <a:buNone/>
              <a:defRPr sz="800">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800"/>
              <a:buFont typeface="Helvetica Neue Light"/>
              <a:buNone/>
              <a:defRPr sz="800">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800"/>
              <a:buFont typeface="Helvetica Neue Light"/>
              <a:buNone/>
              <a:defRPr sz="800">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800"/>
              <a:buFont typeface="Helvetica Neue Light"/>
              <a:buNone/>
              <a:defRPr sz="800">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800"/>
              <a:buFont typeface="Helvetica Neue Light"/>
              <a:buNone/>
              <a:defRPr sz="800">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800"/>
              <a:buFont typeface="Helvetica Neue Light"/>
              <a:buNone/>
              <a:defRPr sz="800">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800"/>
              <a:buFont typeface="Helvetica Neue Light"/>
              <a:buNone/>
              <a:defRPr sz="800">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800"/>
              <a:buFont typeface="Helvetica Neue Light"/>
              <a:buNone/>
              <a:defRPr sz="800">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800"/>
              <a:buFont typeface="Helvetica Neue Light"/>
              <a:buNone/>
              <a:defRPr sz="8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sz="1100"/>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matchingName="Default">
  <p:cSld name="Default 35">
    <p:spTree>
      <p:nvGrpSpPr>
        <p:cNvPr id="1" name="Shape 694"/>
        <p:cNvGrpSpPr/>
        <p:nvPr/>
      </p:nvGrpSpPr>
      <p:grpSpPr>
        <a:xfrm>
          <a:off x="0" y="0"/>
          <a:ext cx="0" cy="0"/>
          <a:chOff x="0" y="0"/>
          <a:chExt cx="0" cy="0"/>
        </a:xfrm>
      </p:grpSpPr>
      <p:sp>
        <p:nvSpPr>
          <p:cNvPr id="695" name="Google Shape;695;g8071907143_2_340"/>
          <p:cNvSpPr txBox="1">
            <a:spLocks noGrp="1"/>
          </p:cNvSpPr>
          <p:nvPr>
            <p:ph type="sldNum" idx="12"/>
          </p:nvPr>
        </p:nvSpPr>
        <p:spPr>
          <a:xfrm>
            <a:off x="8314221" y="4806410"/>
            <a:ext cx="201130" cy="195549"/>
          </a:xfrm>
          <a:prstGeom prst="rect">
            <a:avLst/>
          </a:prstGeom>
          <a:noFill/>
          <a:ln>
            <a:noFill/>
          </a:ln>
        </p:spPr>
        <p:txBody>
          <a:bodyPr spcFirstLastPara="1" wrap="square" lIns="34250" tIns="34250" rIns="34250" bIns="34250" anchor="ctr" anchorCtr="0">
            <a:noAutofit/>
          </a:bodyPr>
          <a:lstStyle>
            <a:lvl1pPr marL="0" marR="0" lvl="0"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100">
              <a:solidFill>
                <a:srgbClr val="000000"/>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TITLE_ONLY" type="titleOnly">
  <p:cSld name="TITLE_ONLY">
    <p:spTree>
      <p:nvGrpSpPr>
        <p:cNvPr id="1" name="Shape 696"/>
        <p:cNvGrpSpPr/>
        <p:nvPr/>
      </p:nvGrpSpPr>
      <p:grpSpPr>
        <a:xfrm>
          <a:off x="0" y="0"/>
          <a:ext cx="0" cy="0"/>
          <a:chOff x="0" y="0"/>
          <a:chExt cx="0" cy="0"/>
        </a:xfrm>
      </p:grpSpPr>
      <p:grpSp>
        <p:nvGrpSpPr>
          <p:cNvPr id="697" name="Google Shape;697;g8071907143_2_342"/>
          <p:cNvGrpSpPr/>
          <p:nvPr/>
        </p:nvGrpSpPr>
        <p:grpSpPr>
          <a:xfrm>
            <a:off x="0" y="4808962"/>
            <a:ext cx="9144003" cy="334540"/>
            <a:chOff x="0" y="0"/>
            <a:chExt cx="9144001" cy="334538"/>
          </a:xfrm>
        </p:grpSpPr>
        <p:sp>
          <p:nvSpPr>
            <p:cNvPr id="698" name="Google Shape;698;g8071907143_2_342"/>
            <p:cNvSpPr/>
            <p:nvPr/>
          </p:nvSpPr>
          <p:spPr>
            <a:xfrm>
              <a:off x="0" y="0"/>
              <a:ext cx="9144001" cy="334538"/>
            </a:xfrm>
            <a:prstGeom prst="rect">
              <a:avLst/>
            </a:prstGeom>
            <a:solidFill>
              <a:srgbClr val="193C5B"/>
            </a:solidFill>
            <a:ln w="9525" cap="flat" cmpd="sng">
              <a:solidFill>
                <a:srgbClr val="42719B"/>
              </a:solidFill>
              <a:prstDash val="solid"/>
              <a:miter lim="400000"/>
              <a:headEnd type="none" w="sm" len="sm"/>
              <a:tailEnd type="none" w="sm" len="sm"/>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699" name="Google Shape;699;g8071907143_2_342"/>
            <p:cNvSpPr txBox="1"/>
            <p:nvPr/>
          </p:nvSpPr>
          <p:spPr>
            <a:xfrm>
              <a:off x="0" y="69494"/>
              <a:ext cx="9144001" cy="195550"/>
            </a:xfrm>
            <a:prstGeom prst="rect">
              <a:avLst/>
            </a:prstGeom>
            <a:noFill/>
            <a:ln>
              <a:noFill/>
            </a:ln>
          </p:spPr>
          <p:txBody>
            <a:bodyPr spcFirstLastPara="1" wrap="square" lIns="34250" tIns="34250" rIns="34250" bIns="3425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US" sz="800" b="0" i="0" u="none" strike="noStrike" cap="none">
                  <a:solidFill>
                    <a:srgbClr val="FFFFFF"/>
                  </a:solidFill>
                  <a:latin typeface="Calibri"/>
                  <a:ea typeface="Calibri"/>
                  <a:cs typeface="Calibri"/>
                  <a:sym typeface="Calibri"/>
                </a:rPr>
                <a:t>Page:1</a:t>
              </a:r>
              <a:endParaRPr/>
            </a:p>
          </p:txBody>
        </p:sp>
      </p:grpSp>
      <p:pic>
        <p:nvPicPr>
          <p:cNvPr id="700" name="Google Shape;700;g8071907143_2_342" descr="image1.png"/>
          <p:cNvPicPr preferRelativeResize="0"/>
          <p:nvPr/>
        </p:nvPicPr>
        <p:blipFill rotWithShape="1">
          <a:blip r:embed="rId2">
            <a:alphaModFix/>
          </a:blip>
          <a:srcRect/>
          <a:stretch/>
        </p:blipFill>
        <p:spPr>
          <a:xfrm>
            <a:off x="7752467" y="4848505"/>
            <a:ext cx="1151328" cy="255452"/>
          </a:xfrm>
          <a:prstGeom prst="rect">
            <a:avLst/>
          </a:prstGeom>
          <a:noFill/>
          <a:ln>
            <a:noFill/>
          </a:ln>
        </p:spPr>
      </p:pic>
      <p:sp>
        <p:nvSpPr>
          <p:cNvPr id="701" name="Google Shape;701;g8071907143_2_342"/>
          <p:cNvSpPr txBox="1">
            <a:spLocks noGrp="1"/>
          </p:cNvSpPr>
          <p:nvPr>
            <p:ph type="title"/>
          </p:nvPr>
        </p:nvSpPr>
        <p:spPr>
          <a:xfrm>
            <a:off x="628650" y="273843"/>
            <a:ext cx="7886700" cy="994174"/>
          </a:xfrm>
          <a:prstGeom prst="rect">
            <a:avLst/>
          </a:prstGeom>
          <a:noFill/>
          <a:ln>
            <a:noFill/>
          </a:ln>
        </p:spPr>
        <p:txBody>
          <a:bodyPr spcFirstLastPara="1" wrap="square" lIns="68550" tIns="68550" rIns="68550" bIns="68550" anchor="ctr" anchorCtr="0">
            <a:noAutofit/>
          </a:bodyPr>
          <a:lstStyle>
            <a:lvl1pPr lvl="0" algn="l">
              <a:lnSpc>
                <a:spcPct val="90000"/>
              </a:lnSpc>
              <a:spcBef>
                <a:spcPts val="0"/>
              </a:spcBef>
              <a:spcAft>
                <a:spcPts val="0"/>
              </a:spcAft>
              <a:buClr>
                <a:srgbClr val="000000"/>
              </a:buClr>
              <a:buSzPts val="3200"/>
              <a:buFont typeface="Calibri"/>
              <a:buNone/>
              <a:defRPr sz="32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02" name="Google Shape;702;g8071907143_2_342"/>
          <p:cNvSpPr txBox="1">
            <a:spLocks noGrp="1"/>
          </p:cNvSpPr>
          <p:nvPr>
            <p:ph type="sldNum" idx="12"/>
          </p:nvPr>
        </p:nvSpPr>
        <p:spPr>
          <a:xfrm>
            <a:off x="8314221" y="4806410"/>
            <a:ext cx="201130" cy="195549"/>
          </a:xfrm>
          <a:prstGeom prst="rect">
            <a:avLst/>
          </a:prstGeom>
          <a:noFill/>
          <a:ln>
            <a:noFill/>
          </a:ln>
        </p:spPr>
        <p:txBody>
          <a:bodyPr spcFirstLastPara="1" wrap="square" lIns="34250" tIns="34250" rIns="34250" bIns="34250" anchor="ctr" anchorCtr="0">
            <a:noAutofit/>
          </a:bodyPr>
          <a:lstStyle>
            <a:lvl1pPr marL="0" marR="0" lvl="0"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100">
              <a:solidFill>
                <a:srgbClr val="000000"/>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Default" type="tx">
  <p:cSld name="TITLE_AND_BODY">
    <p:spTree>
      <p:nvGrpSpPr>
        <p:cNvPr id="1" name="Shape 713"/>
        <p:cNvGrpSpPr/>
        <p:nvPr/>
      </p:nvGrpSpPr>
      <p:grpSpPr>
        <a:xfrm>
          <a:off x="0" y="0"/>
          <a:ext cx="0" cy="0"/>
          <a:chOff x="0" y="0"/>
          <a:chExt cx="0" cy="0"/>
        </a:xfrm>
      </p:grpSpPr>
      <p:sp>
        <p:nvSpPr>
          <p:cNvPr id="714" name="Google Shape;714;g8071907143_7_10"/>
          <p:cNvSpPr txBox="1">
            <a:spLocks noGrp="1"/>
          </p:cNvSpPr>
          <p:nvPr>
            <p:ph type="sldNum" idx="12"/>
          </p:nvPr>
        </p:nvSpPr>
        <p:spPr>
          <a:xfrm>
            <a:off x="8668879" y="4761377"/>
            <a:ext cx="398922" cy="391183"/>
          </a:xfrm>
          <a:prstGeom prst="rect">
            <a:avLst/>
          </a:prstGeom>
          <a:noFill/>
          <a:ln>
            <a:noFill/>
          </a:ln>
        </p:spPr>
        <p:txBody>
          <a:bodyPr spcFirstLastPara="1" wrap="square" lIns="40800" tIns="40800" rIns="40800" bIns="40800" anchor="ctr" anchorCtr="0">
            <a:noAutofit/>
          </a:bodyPr>
          <a:lstStyle>
            <a:lvl1pPr marL="0" lvl="0" indent="0" algn="r">
              <a:lnSpc>
                <a:spcPct val="100000"/>
              </a:lnSpc>
              <a:spcBef>
                <a:spcPts val="0"/>
              </a:spcBef>
              <a:spcAft>
                <a:spcPts val="0"/>
              </a:spcAft>
              <a:buClr>
                <a:srgbClr val="FFFFFF"/>
              </a:buClr>
              <a:buSzPts val="2100"/>
              <a:buFont typeface="Calibri"/>
              <a:buNone/>
              <a:defRPr sz="2100">
                <a:solidFill>
                  <a:srgbClr val="FFFFFF"/>
                </a:solidFill>
                <a:latin typeface="Calibri"/>
                <a:ea typeface="Calibri"/>
                <a:cs typeface="Calibri"/>
                <a:sym typeface="Calibri"/>
              </a:defRPr>
            </a:lvl1pPr>
            <a:lvl2pPr marL="0" lvl="1" indent="0" algn="r">
              <a:lnSpc>
                <a:spcPct val="100000"/>
              </a:lnSpc>
              <a:spcBef>
                <a:spcPts val="0"/>
              </a:spcBef>
              <a:spcAft>
                <a:spcPts val="0"/>
              </a:spcAft>
              <a:buClr>
                <a:srgbClr val="FFFFFF"/>
              </a:buClr>
              <a:buSzPts val="2100"/>
              <a:buFont typeface="Calibri"/>
              <a:buNone/>
              <a:defRPr sz="2100">
                <a:solidFill>
                  <a:srgbClr val="FFFFFF"/>
                </a:solidFill>
                <a:latin typeface="Calibri"/>
                <a:ea typeface="Calibri"/>
                <a:cs typeface="Calibri"/>
                <a:sym typeface="Calibri"/>
              </a:defRPr>
            </a:lvl2pPr>
            <a:lvl3pPr marL="0" lvl="2" indent="0" algn="r">
              <a:lnSpc>
                <a:spcPct val="100000"/>
              </a:lnSpc>
              <a:spcBef>
                <a:spcPts val="0"/>
              </a:spcBef>
              <a:spcAft>
                <a:spcPts val="0"/>
              </a:spcAft>
              <a:buClr>
                <a:srgbClr val="FFFFFF"/>
              </a:buClr>
              <a:buSzPts val="2100"/>
              <a:buFont typeface="Calibri"/>
              <a:buNone/>
              <a:defRPr sz="2100">
                <a:solidFill>
                  <a:srgbClr val="FFFFFF"/>
                </a:solidFill>
                <a:latin typeface="Calibri"/>
                <a:ea typeface="Calibri"/>
                <a:cs typeface="Calibri"/>
                <a:sym typeface="Calibri"/>
              </a:defRPr>
            </a:lvl3pPr>
            <a:lvl4pPr marL="0" lvl="3" indent="0" algn="r">
              <a:lnSpc>
                <a:spcPct val="100000"/>
              </a:lnSpc>
              <a:spcBef>
                <a:spcPts val="0"/>
              </a:spcBef>
              <a:spcAft>
                <a:spcPts val="0"/>
              </a:spcAft>
              <a:buClr>
                <a:srgbClr val="FFFFFF"/>
              </a:buClr>
              <a:buSzPts val="2100"/>
              <a:buFont typeface="Calibri"/>
              <a:buNone/>
              <a:defRPr sz="2100">
                <a:solidFill>
                  <a:srgbClr val="FFFFFF"/>
                </a:solidFill>
                <a:latin typeface="Calibri"/>
                <a:ea typeface="Calibri"/>
                <a:cs typeface="Calibri"/>
                <a:sym typeface="Calibri"/>
              </a:defRPr>
            </a:lvl4pPr>
            <a:lvl5pPr marL="0" lvl="4" indent="0" algn="r">
              <a:lnSpc>
                <a:spcPct val="100000"/>
              </a:lnSpc>
              <a:spcBef>
                <a:spcPts val="0"/>
              </a:spcBef>
              <a:spcAft>
                <a:spcPts val="0"/>
              </a:spcAft>
              <a:buClr>
                <a:srgbClr val="FFFFFF"/>
              </a:buClr>
              <a:buSzPts val="2100"/>
              <a:buFont typeface="Calibri"/>
              <a:buNone/>
              <a:defRPr sz="2100">
                <a:solidFill>
                  <a:srgbClr val="FFFFFF"/>
                </a:solidFill>
                <a:latin typeface="Calibri"/>
                <a:ea typeface="Calibri"/>
                <a:cs typeface="Calibri"/>
                <a:sym typeface="Calibri"/>
              </a:defRPr>
            </a:lvl5pPr>
            <a:lvl6pPr marL="0" lvl="5" indent="0" algn="r">
              <a:lnSpc>
                <a:spcPct val="100000"/>
              </a:lnSpc>
              <a:spcBef>
                <a:spcPts val="0"/>
              </a:spcBef>
              <a:spcAft>
                <a:spcPts val="0"/>
              </a:spcAft>
              <a:buClr>
                <a:srgbClr val="FFFFFF"/>
              </a:buClr>
              <a:buSzPts val="2100"/>
              <a:buFont typeface="Calibri"/>
              <a:buNone/>
              <a:defRPr sz="2100">
                <a:solidFill>
                  <a:srgbClr val="FFFFFF"/>
                </a:solidFill>
                <a:latin typeface="Calibri"/>
                <a:ea typeface="Calibri"/>
                <a:cs typeface="Calibri"/>
                <a:sym typeface="Calibri"/>
              </a:defRPr>
            </a:lvl6pPr>
            <a:lvl7pPr marL="0" lvl="6" indent="0" algn="r">
              <a:lnSpc>
                <a:spcPct val="100000"/>
              </a:lnSpc>
              <a:spcBef>
                <a:spcPts val="0"/>
              </a:spcBef>
              <a:spcAft>
                <a:spcPts val="0"/>
              </a:spcAft>
              <a:buClr>
                <a:srgbClr val="FFFFFF"/>
              </a:buClr>
              <a:buSzPts val="2100"/>
              <a:buFont typeface="Calibri"/>
              <a:buNone/>
              <a:defRPr sz="2100">
                <a:solidFill>
                  <a:srgbClr val="FFFFFF"/>
                </a:solidFill>
                <a:latin typeface="Calibri"/>
                <a:ea typeface="Calibri"/>
                <a:cs typeface="Calibri"/>
                <a:sym typeface="Calibri"/>
              </a:defRPr>
            </a:lvl7pPr>
            <a:lvl8pPr marL="0" lvl="7" indent="0" algn="r">
              <a:lnSpc>
                <a:spcPct val="100000"/>
              </a:lnSpc>
              <a:spcBef>
                <a:spcPts val="0"/>
              </a:spcBef>
              <a:spcAft>
                <a:spcPts val="0"/>
              </a:spcAft>
              <a:buClr>
                <a:srgbClr val="FFFFFF"/>
              </a:buClr>
              <a:buSzPts val="2100"/>
              <a:buFont typeface="Calibri"/>
              <a:buNone/>
              <a:defRPr sz="2100">
                <a:solidFill>
                  <a:srgbClr val="FFFFFF"/>
                </a:solidFill>
                <a:latin typeface="Calibri"/>
                <a:ea typeface="Calibri"/>
                <a:cs typeface="Calibri"/>
                <a:sym typeface="Calibri"/>
              </a:defRPr>
            </a:lvl8pPr>
            <a:lvl9pPr marL="0" lvl="8" indent="0" algn="r">
              <a:lnSpc>
                <a:spcPct val="100000"/>
              </a:lnSpc>
              <a:spcBef>
                <a:spcPts val="0"/>
              </a:spcBef>
              <a:spcAft>
                <a:spcPts val="0"/>
              </a:spcAft>
              <a:buClr>
                <a:srgbClr val="FFFFFF"/>
              </a:buClr>
              <a:buSzPts val="2100"/>
              <a:buFont typeface="Calibri"/>
              <a:buNone/>
              <a:defRPr sz="210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Title &amp; Subtitle" type="title">
  <p:cSld name="TITLE">
    <p:spTree>
      <p:nvGrpSpPr>
        <p:cNvPr id="1" name="Shape 715"/>
        <p:cNvGrpSpPr/>
        <p:nvPr/>
      </p:nvGrpSpPr>
      <p:grpSpPr>
        <a:xfrm>
          <a:off x="0" y="0"/>
          <a:ext cx="0" cy="0"/>
          <a:chOff x="0" y="0"/>
          <a:chExt cx="0" cy="0"/>
        </a:xfrm>
      </p:grpSpPr>
      <p:sp>
        <p:nvSpPr>
          <p:cNvPr id="716" name="Google Shape;716;g8071907143_7_12"/>
          <p:cNvSpPr txBox="1">
            <a:spLocks noGrp="1"/>
          </p:cNvSpPr>
          <p:nvPr>
            <p:ph type="title"/>
          </p:nvPr>
        </p:nvSpPr>
        <p:spPr>
          <a:xfrm>
            <a:off x="1812726" y="863947"/>
            <a:ext cx="5518547" cy="1741289"/>
          </a:xfrm>
          <a:prstGeom prst="rect">
            <a:avLst/>
          </a:prstGeom>
          <a:noFill/>
          <a:ln>
            <a:noFill/>
          </a:ln>
        </p:spPr>
        <p:txBody>
          <a:bodyPr spcFirstLastPara="1" wrap="square" lIns="26775" tIns="26775" rIns="26775" bIns="26775" anchor="b" anchorCtr="0">
            <a:noAutofit/>
          </a:bodyPr>
          <a:lstStyle>
            <a:lvl1pPr lvl="0" algn="ctr">
              <a:lnSpc>
                <a:spcPct val="100000"/>
              </a:lnSpc>
              <a:spcBef>
                <a:spcPts val="0"/>
              </a:spcBef>
              <a:spcAft>
                <a:spcPts val="0"/>
              </a:spcAft>
              <a:buClr>
                <a:srgbClr val="000000"/>
              </a:buClr>
              <a:buSzPts val="4200"/>
              <a:buFont typeface="Helvetica Neue"/>
              <a:buNone/>
              <a:defRPr sz="4200">
                <a:latin typeface="Helvetica Neue"/>
                <a:ea typeface="Helvetica Neue"/>
                <a:cs typeface="Helvetica Neue"/>
                <a:sym typeface="Helvetica Neue"/>
              </a:defRPr>
            </a:lvl1pPr>
            <a:lvl2pPr lvl="1" algn="l">
              <a:lnSpc>
                <a:spcPct val="100000"/>
              </a:lnSpc>
              <a:spcBef>
                <a:spcPts val="0"/>
              </a:spcBef>
              <a:spcAft>
                <a:spcPts val="0"/>
              </a:spcAft>
              <a:buClr>
                <a:srgbClr val="000000"/>
              </a:buClr>
              <a:buSzPts val="700"/>
              <a:buNone/>
              <a:defRPr/>
            </a:lvl2pPr>
            <a:lvl3pPr lvl="2" algn="l">
              <a:lnSpc>
                <a:spcPct val="100000"/>
              </a:lnSpc>
              <a:spcBef>
                <a:spcPts val="0"/>
              </a:spcBef>
              <a:spcAft>
                <a:spcPts val="0"/>
              </a:spcAft>
              <a:buClr>
                <a:srgbClr val="000000"/>
              </a:buClr>
              <a:buSzPts val="700"/>
              <a:buNone/>
              <a:defRPr/>
            </a:lvl3pPr>
            <a:lvl4pPr lvl="3" algn="l">
              <a:lnSpc>
                <a:spcPct val="100000"/>
              </a:lnSpc>
              <a:spcBef>
                <a:spcPts val="0"/>
              </a:spcBef>
              <a:spcAft>
                <a:spcPts val="0"/>
              </a:spcAft>
              <a:buClr>
                <a:srgbClr val="000000"/>
              </a:buClr>
              <a:buSzPts val="700"/>
              <a:buNone/>
              <a:defRPr/>
            </a:lvl4pPr>
            <a:lvl5pPr lvl="4" algn="l">
              <a:lnSpc>
                <a:spcPct val="100000"/>
              </a:lnSpc>
              <a:spcBef>
                <a:spcPts val="0"/>
              </a:spcBef>
              <a:spcAft>
                <a:spcPts val="0"/>
              </a:spcAft>
              <a:buClr>
                <a:srgbClr val="000000"/>
              </a:buClr>
              <a:buSzPts val="700"/>
              <a:buNone/>
              <a:defRPr/>
            </a:lvl5pPr>
            <a:lvl6pPr lvl="5" algn="l">
              <a:lnSpc>
                <a:spcPct val="100000"/>
              </a:lnSpc>
              <a:spcBef>
                <a:spcPts val="0"/>
              </a:spcBef>
              <a:spcAft>
                <a:spcPts val="0"/>
              </a:spcAft>
              <a:buClr>
                <a:srgbClr val="000000"/>
              </a:buClr>
              <a:buSzPts val="700"/>
              <a:buNone/>
              <a:defRPr/>
            </a:lvl6pPr>
            <a:lvl7pPr lvl="6" algn="l">
              <a:lnSpc>
                <a:spcPct val="100000"/>
              </a:lnSpc>
              <a:spcBef>
                <a:spcPts val="0"/>
              </a:spcBef>
              <a:spcAft>
                <a:spcPts val="0"/>
              </a:spcAft>
              <a:buClr>
                <a:srgbClr val="000000"/>
              </a:buClr>
              <a:buSzPts val="700"/>
              <a:buNone/>
              <a:defRPr/>
            </a:lvl7pPr>
            <a:lvl8pPr lvl="7" algn="l">
              <a:lnSpc>
                <a:spcPct val="100000"/>
              </a:lnSpc>
              <a:spcBef>
                <a:spcPts val="0"/>
              </a:spcBef>
              <a:spcAft>
                <a:spcPts val="0"/>
              </a:spcAft>
              <a:buClr>
                <a:srgbClr val="000000"/>
              </a:buClr>
              <a:buSzPts val="700"/>
              <a:buNone/>
              <a:defRPr/>
            </a:lvl8pPr>
            <a:lvl9pPr lvl="8" algn="l">
              <a:lnSpc>
                <a:spcPct val="100000"/>
              </a:lnSpc>
              <a:spcBef>
                <a:spcPts val="0"/>
              </a:spcBef>
              <a:spcAft>
                <a:spcPts val="0"/>
              </a:spcAft>
              <a:buClr>
                <a:srgbClr val="000000"/>
              </a:buClr>
              <a:buSzPts val="700"/>
              <a:buNone/>
              <a:defRPr/>
            </a:lvl9pPr>
          </a:lstStyle>
          <a:p>
            <a:endParaRPr/>
          </a:p>
        </p:txBody>
      </p:sp>
      <p:sp>
        <p:nvSpPr>
          <p:cNvPr id="717" name="Google Shape;717;g8071907143_7_12"/>
          <p:cNvSpPr txBox="1">
            <a:spLocks noGrp="1"/>
          </p:cNvSpPr>
          <p:nvPr>
            <p:ph type="body" idx="1"/>
          </p:nvPr>
        </p:nvSpPr>
        <p:spPr>
          <a:xfrm>
            <a:off x="1812726" y="2658814"/>
            <a:ext cx="5518547" cy="596057"/>
          </a:xfrm>
          <a:prstGeom prst="rect">
            <a:avLst/>
          </a:prstGeom>
          <a:noFill/>
          <a:ln>
            <a:noFill/>
          </a:ln>
        </p:spPr>
        <p:txBody>
          <a:bodyPr spcFirstLastPara="1" wrap="square" lIns="26775" tIns="26775" rIns="26775" bIns="26775" anchor="t" anchorCtr="0">
            <a:noAutofit/>
          </a:bodyPr>
          <a:lstStyle>
            <a:lvl1pPr marL="457200" lvl="0" indent="-228600" algn="ctr">
              <a:lnSpc>
                <a:spcPct val="100000"/>
              </a:lnSpc>
              <a:spcBef>
                <a:spcPts val="0"/>
              </a:spcBef>
              <a:spcAft>
                <a:spcPts val="0"/>
              </a:spcAft>
              <a:buClr>
                <a:srgbClr val="000000"/>
              </a:buClr>
              <a:buSzPts val="2000"/>
              <a:buFont typeface="Helvetica Neue"/>
              <a:buNone/>
              <a:defRPr sz="2000">
                <a:latin typeface="Helvetica Neue"/>
                <a:ea typeface="Helvetica Neue"/>
                <a:cs typeface="Helvetica Neue"/>
                <a:sym typeface="Helvetica Neue"/>
              </a:defRPr>
            </a:lvl1pPr>
            <a:lvl2pPr marL="914400" lvl="1" indent="-228600" algn="ctr">
              <a:lnSpc>
                <a:spcPct val="100000"/>
              </a:lnSpc>
              <a:spcBef>
                <a:spcPts val="0"/>
              </a:spcBef>
              <a:spcAft>
                <a:spcPts val="0"/>
              </a:spcAft>
              <a:buClr>
                <a:srgbClr val="000000"/>
              </a:buClr>
              <a:buSzPts val="2000"/>
              <a:buFont typeface="Helvetica Neue"/>
              <a:buNone/>
              <a:defRPr sz="2000">
                <a:latin typeface="Helvetica Neue"/>
                <a:ea typeface="Helvetica Neue"/>
                <a:cs typeface="Helvetica Neue"/>
                <a:sym typeface="Helvetica Neue"/>
              </a:defRPr>
            </a:lvl2pPr>
            <a:lvl3pPr marL="1371600" lvl="2" indent="-228600" algn="ctr">
              <a:lnSpc>
                <a:spcPct val="100000"/>
              </a:lnSpc>
              <a:spcBef>
                <a:spcPts val="0"/>
              </a:spcBef>
              <a:spcAft>
                <a:spcPts val="0"/>
              </a:spcAft>
              <a:buClr>
                <a:srgbClr val="000000"/>
              </a:buClr>
              <a:buSzPts val="2000"/>
              <a:buFont typeface="Helvetica Neue"/>
              <a:buNone/>
              <a:defRPr sz="2000">
                <a:latin typeface="Helvetica Neue"/>
                <a:ea typeface="Helvetica Neue"/>
                <a:cs typeface="Helvetica Neue"/>
                <a:sym typeface="Helvetica Neue"/>
              </a:defRPr>
            </a:lvl3pPr>
            <a:lvl4pPr marL="1828800" lvl="3" indent="-228600" algn="ctr">
              <a:lnSpc>
                <a:spcPct val="100000"/>
              </a:lnSpc>
              <a:spcBef>
                <a:spcPts val="0"/>
              </a:spcBef>
              <a:spcAft>
                <a:spcPts val="0"/>
              </a:spcAft>
              <a:buClr>
                <a:srgbClr val="000000"/>
              </a:buClr>
              <a:buSzPts val="2000"/>
              <a:buFont typeface="Helvetica Neue"/>
              <a:buNone/>
              <a:defRPr sz="2000">
                <a:latin typeface="Helvetica Neue"/>
                <a:ea typeface="Helvetica Neue"/>
                <a:cs typeface="Helvetica Neue"/>
                <a:sym typeface="Helvetica Neue"/>
              </a:defRPr>
            </a:lvl4pPr>
            <a:lvl5pPr marL="2286000" lvl="4" indent="-228600" algn="ctr">
              <a:lnSpc>
                <a:spcPct val="100000"/>
              </a:lnSpc>
              <a:spcBef>
                <a:spcPts val="0"/>
              </a:spcBef>
              <a:spcAft>
                <a:spcPts val="0"/>
              </a:spcAft>
              <a:buClr>
                <a:srgbClr val="000000"/>
              </a:buClr>
              <a:buSzPts val="2000"/>
              <a:buFont typeface="Helvetica Neue"/>
              <a:buNone/>
              <a:defRPr sz="2000">
                <a:latin typeface="Helvetica Neue"/>
                <a:ea typeface="Helvetica Neue"/>
                <a:cs typeface="Helvetica Neue"/>
                <a:sym typeface="Helvetica Neue"/>
              </a:defRPr>
            </a:lvl5pPr>
            <a:lvl6pPr marL="2743200" lvl="5" indent="-228600" algn="l">
              <a:lnSpc>
                <a:spcPct val="100000"/>
              </a:lnSpc>
              <a:spcBef>
                <a:spcPts val="0"/>
              </a:spcBef>
              <a:spcAft>
                <a:spcPts val="0"/>
              </a:spcAft>
              <a:buClr>
                <a:srgbClr val="000000"/>
              </a:buClr>
              <a:buSzPts val="700"/>
              <a:buNone/>
              <a:defRPr/>
            </a:lvl6pPr>
            <a:lvl7pPr marL="3200400" lvl="6" indent="-228600" algn="l">
              <a:lnSpc>
                <a:spcPct val="100000"/>
              </a:lnSpc>
              <a:spcBef>
                <a:spcPts val="0"/>
              </a:spcBef>
              <a:spcAft>
                <a:spcPts val="0"/>
              </a:spcAft>
              <a:buClr>
                <a:srgbClr val="000000"/>
              </a:buClr>
              <a:buSzPts val="700"/>
              <a:buNone/>
              <a:defRPr/>
            </a:lvl7pPr>
            <a:lvl8pPr marL="3657600" lvl="7" indent="-228600" algn="l">
              <a:lnSpc>
                <a:spcPct val="100000"/>
              </a:lnSpc>
              <a:spcBef>
                <a:spcPts val="0"/>
              </a:spcBef>
              <a:spcAft>
                <a:spcPts val="0"/>
              </a:spcAft>
              <a:buClr>
                <a:srgbClr val="000000"/>
              </a:buClr>
              <a:buSzPts val="700"/>
              <a:buNone/>
              <a:defRPr/>
            </a:lvl8pPr>
            <a:lvl9pPr marL="4114800" lvl="8" indent="-228600" algn="l">
              <a:lnSpc>
                <a:spcPct val="100000"/>
              </a:lnSpc>
              <a:spcBef>
                <a:spcPts val="0"/>
              </a:spcBef>
              <a:spcAft>
                <a:spcPts val="0"/>
              </a:spcAft>
              <a:buClr>
                <a:srgbClr val="000000"/>
              </a:buClr>
              <a:buSzPts val="700"/>
              <a:buNone/>
              <a:defRPr/>
            </a:lvl9pPr>
          </a:lstStyle>
          <a:p>
            <a:endParaRPr/>
          </a:p>
        </p:txBody>
      </p:sp>
      <p:sp>
        <p:nvSpPr>
          <p:cNvPr id="718" name="Google Shape;718;g8071907143_7_12"/>
          <p:cNvSpPr txBox="1">
            <a:spLocks noGrp="1"/>
          </p:cNvSpPr>
          <p:nvPr>
            <p:ph type="sldNum" idx="12"/>
          </p:nvPr>
        </p:nvSpPr>
        <p:spPr>
          <a:xfrm>
            <a:off x="4482789" y="4902398"/>
            <a:ext cx="174851" cy="179127"/>
          </a:xfrm>
          <a:prstGeom prst="rect">
            <a:avLst/>
          </a:prstGeom>
          <a:noFill/>
          <a:ln>
            <a:noFill/>
          </a:ln>
        </p:spPr>
        <p:txBody>
          <a:bodyPr spcFirstLastPara="1" wrap="square" lIns="26775" tIns="26775" rIns="26775" bIns="26775" anchor="t" anchorCtr="0">
            <a:noAutofit/>
          </a:bodyPr>
          <a:lstStyle>
            <a:lvl1pPr marL="0" marR="0" lvl="0"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sz="2100" b="1">
              <a:solidFill>
                <a:srgbClr val="FFFFFF"/>
              </a:solidFill>
              <a:latin typeface="Calibri"/>
              <a:ea typeface="Calibri"/>
              <a:cs typeface="Calibri"/>
              <a:sym typeface="Calibri"/>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Photo - Horizontal">
  <p:cSld name="Photo - Horizontal">
    <p:spTree>
      <p:nvGrpSpPr>
        <p:cNvPr id="1" name="Shape 719"/>
        <p:cNvGrpSpPr/>
        <p:nvPr/>
      </p:nvGrpSpPr>
      <p:grpSpPr>
        <a:xfrm>
          <a:off x="0" y="0"/>
          <a:ext cx="0" cy="0"/>
          <a:chOff x="0" y="0"/>
          <a:chExt cx="0" cy="0"/>
        </a:xfrm>
      </p:grpSpPr>
      <p:sp>
        <p:nvSpPr>
          <p:cNvPr id="720" name="Google Shape;720;g8071907143_7_16"/>
          <p:cNvSpPr>
            <a:spLocks noGrp="1"/>
          </p:cNvSpPr>
          <p:nvPr>
            <p:ph type="pic" idx="2"/>
          </p:nvPr>
        </p:nvSpPr>
        <p:spPr>
          <a:xfrm>
            <a:off x="2000250" y="354955"/>
            <a:ext cx="5143500" cy="3114229"/>
          </a:xfrm>
          <a:prstGeom prst="rect">
            <a:avLst/>
          </a:prstGeom>
          <a:noFill/>
          <a:ln>
            <a:noFill/>
          </a:ln>
        </p:spPr>
        <p:txBody>
          <a:bodyPr spcFirstLastPara="1" wrap="square" lIns="34275" tIns="17150" rIns="34275" bIns="17150" anchor="t" anchorCtr="0">
            <a:noAutofit/>
          </a:bodyPr>
          <a:lstStyle>
            <a:lvl1pPr marR="0" lvl="0" algn="l" rtl="0">
              <a:lnSpc>
                <a:spcPct val="100000"/>
              </a:lnSpc>
              <a:spcBef>
                <a:spcPts val="0"/>
              </a:spcBef>
              <a:spcAft>
                <a:spcPts val="0"/>
              </a:spcAft>
              <a:buClr>
                <a:srgbClr val="000000"/>
              </a:buClr>
              <a:buSzPts val="2600"/>
              <a:buFont typeface="Cambria"/>
              <a:buNone/>
              <a:defRPr sz="2600" b="0" i="0" u="none" strike="noStrike" cap="none">
                <a:solidFill>
                  <a:srgbClr val="000000"/>
                </a:solidFill>
                <a:latin typeface="Cambria"/>
                <a:ea typeface="Cambria"/>
                <a:cs typeface="Cambria"/>
                <a:sym typeface="Cambria"/>
              </a:defRPr>
            </a:lvl1pPr>
            <a:lvl2pPr marR="0" lvl="1" algn="l" rtl="0">
              <a:lnSpc>
                <a:spcPct val="100000"/>
              </a:lnSpc>
              <a:spcBef>
                <a:spcPts val="0"/>
              </a:spcBef>
              <a:spcAft>
                <a:spcPts val="0"/>
              </a:spcAft>
              <a:buClr>
                <a:srgbClr val="000000"/>
              </a:buClr>
              <a:buSzPts val="2600"/>
              <a:buFont typeface="Cambria"/>
              <a:buChar char="•"/>
              <a:defRPr sz="2600" b="0" i="0" u="none" strike="noStrike" cap="none">
                <a:solidFill>
                  <a:srgbClr val="000000"/>
                </a:solidFill>
                <a:latin typeface="Cambria"/>
                <a:ea typeface="Cambria"/>
                <a:cs typeface="Cambria"/>
                <a:sym typeface="Cambria"/>
              </a:defRPr>
            </a:lvl2pPr>
            <a:lvl3pPr marR="0" lvl="2" algn="l" rtl="0">
              <a:lnSpc>
                <a:spcPct val="100000"/>
              </a:lnSpc>
              <a:spcBef>
                <a:spcPts val="0"/>
              </a:spcBef>
              <a:spcAft>
                <a:spcPts val="0"/>
              </a:spcAft>
              <a:buClr>
                <a:srgbClr val="000000"/>
              </a:buClr>
              <a:buSzPts val="2600"/>
              <a:buFont typeface="Cambria"/>
              <a:buChar char="•"/>
              <a:defRPr sz="2600" b="0" i="0" u="none" strike="noStrike" cap="none">
                <a:solidFill>
                  <a:srgbClr val="000000"/>
                </a:solidFill>
                <a:latin typeface="Cambria"/>
                <a:ea typeface="Cambria"/>
                <a:cs typeface="Cambria"/>
                <a:sym typeface="Cambria"/>
              </a:defRPr>
            </a:lvl3pPr>
            <a:lvl4pPr marR="0" lvl="3" algn="l" rtl="0">
              <a:lnSpc>
                <a:spcPct val="100000"/>
              </a:lnSpc>
              <a:spcBef>
                <a:spcPts val="0"/>
              </a:spcBef>
              <a:spcAft>
                <a:spcPts val="0"/>
              </a:spcAft>
              <a:buClr>
                <a:srgbClr val="000000"/>
              </a:buClr>
              <a:buSzPts val="2600"/>
              <a:buFont typeface="Cambria"/>
              <a:buChar char="•"/>
              <a:defRPr sz="2600" b="0" i="0" u="none" strike="noStrike" cap="none">
                <a:solidFill>
                  <a:srgbClr val="000000"/>
                </a:solidFill>
                <a:latin typeface="Cambria"/>
                <a:ea typeface="Cambria"/>
                <a:cs typeface="Cambria"/>
                <a:sym typeface="Cambria"/>
              </a:defRPr>
            </a:lvl4pPr>
            <a:lvl5pPr marR="0" lvl="4" algn="l" rtl="0">
              <a:lnSpc>
                <a:spcPct val="100000"/>
              </a:lnSpc>
              <a:spcBef>
                <a:spcPts val="0"/>
              </a:spcBef>
              <a:spcAft>
                <a:spcPts val="0"/>
              </a:spcAft>
              <a:buClr>
                <a:srgbClr val="000000"/>
              </a:buClr>
              <a:buSzPts val="2600"/>
              <a:buFont typeface="Cambria"/>
              <a:buChar char="•"/>
              <a:defRPr sz="2600" b="0" i="0" u="none" strike="noStrike" cap="none">
                <a:solidFill>
                  <a:srgbClr val="000000"/>
                </a:solidFill>
                <a:latin typeface="Cambria"/>
                <a:ea typeface="Cambria"/>
                <a:cs typeface="Cambria"/>
                <a:sym typeface="Cambria"/>
              </a:defRPr>
            </a:lvl5pPr>
            <a:lvl6pPr marR="0" lvl="5" algn="l" rtl="0">
              <a:lnSpc>
                <a:spcPct val="100000"/>
              </a:lnSpc>
              <a:spcBef>
                <a:spcPts val="0"/>
              </a:spcBef>
              <a:spcAft>
                <a:spcPts val="0"/>
              </a:spcAft>
              <a:buClr>
                <a:srgbClr val="000000"/>
              </a:buClr>
              <a:buSzPts val="2600"/>
              <a:buFont typeface="Cambria"/>
              <a:buNone/>
              <a:defRPr sz="2600" b="0" i="0" u="none" strike="noStrike" cap="none">
                <a:solidFill>
                  <a:srgbClr val="000000"/>
                </a:solidFill>
                <a:latin typeface="Cambria"/>
                <a:ea typeface="Cambria"/>
                <a:cs typeface="Cambria"/>
                <a:sym typeface="Cambria"/>
              </a:defRPr>
            </a:lvl6pPr>
            <a:lvl7pPr marR="0" lvl="6" algn="l" rtl="0">
              <a:lnSpc>
                <a:spcPct val="100000"/>
              </a:lnSpc>
              <a:spcBef>
                <a:spcPts val="0"/>
              </a:spcBef>
              <a:spcAft>
                <a:spcPts val="0"/>
              </a:spcAft>
              <a:buClr>
                <a:srgbClr val="000000"/>
              </a:buClr>
              <a:buSzPts val="2600"/>
              <a:buFont typeface="Cambria"/>
              <a:buNone/>
              <a:defRPr sz="2600" b="0" i="0" u="none" strike="noStrike" cap="none">
                <a:solidFill>
                  <a:srgbClr val="000000"/>
                </a:solidFill>
                <a:latin typeface="Cambria"/>
                <a:ea typeface="Cambria"/>
                <a:cs typeface="Cambria"/>
                <a:sym typeface="Cambria"/>
              </a:defRPr>
            </a:lvl7pPr>
            <a:lvl8pPr marR="0" lvl="7" algn="l" rtl="0">
              <a:lnSpc>
                <a:spcPct val="100000"/>
              </a:lnSpc>
              <a:spcBef>
                <a:spcPts val="0"/>
              </a:spcBef>
              <a:spcAft>
                <a:spcPts val="0"/>
              </a:spcAft>
              <a:buClr>
                <a:srgbClr val="000000"/>
              </a:buClr>
              <a:buSzPts val="2600"/>
              <a:buFont typeface="Cambria"/>
              <a:buNone/>
              <a:defRPr sz="2600" b="0" i="0" u="none" strike="noStrike" cap="none">
                <a:solidFill>
                  <a:srgbClr val="000000"/>
                </a:solidFill>
                <a:latin typeface="Cambria"/>
                <a:ea typeface="Cambria"/>
                <a:cs typeface="Cambria"/>
                <a:sym typeface="Cambria"/>
              </a:defRPr>
            </a:lvl8pPr>
            <a:lvl9pPr marR="0" lvl="8" algn="l" rtl="0">
              <a:lnSpc>
                <a:spcPct val="100000"/>
              </a:lnSpc>
              <a:spcBef>
                <a:spcPts val="0"/>
              </a:spcBef>
              <a:spcAft>
                <a:spcPts val="0"/>
              </a:spcAft>
              <a:buClr>
                <a:srgbClr val="000000"/>
              </a:buClr>
              <a:buSzPts val="2600"/>
              <a:buFont typeface="Cambria"/>
              <a:buNone/>
              <a:defRPr sz="2600" b="0" i="0" u="none" strike="noStrike" cap="none">
                <a:solidFill>
                  <a:srgbClr val="000000"/>
                </a:solidFill>
                <a:latin typeface="Cambria"/>
                <a:ea typeface="Cambria"/>
                <a:cs typeface="Cambria"/>
                <a:sym typeface="Cambria"/>
              </a:defRPr>
            </a:lvl9pPr>
          </a:lstStyle>
          <a:p>
            <a:endParaRPr/>
          </a:p>
        </p:txBody>
      </p:sp>
      <p:sp>
        <p:nvSpPr>
          <p:cNvPr id="721" name="Google Shape;721;g8071907143_7_16"/>
          <p:cNvSpPr txBox="1">
            <a:spLocks noGrp="1"/>
          </p:cNvSpPr>
          <p:nvPr>
            <p:ph type="title"/>
          </p:nvPr>
        </p:nvSpPr>
        <p:spPr>
          <a:xfrm>
            <a:off x="1812726" y="3542854"/>
            <a:ext cx="5518547" cy="750094"/>
          </a:xfrm>
          <a:prstGeom prst="rect">
            <a:avLst/>
          </a:prstGeom>
          <a:noFill/>
          <a:ln>
            <a:noFill/>
          </a:ln>
        </p:spPr>
        <p:txBody>
          <a:bodyPr spcFirstLastPara="1" wrap="square" lIns="26775" tIns="26775" rIns="26775" bIns="26775" anchor="b" anchorCtr="0">
            <a:noAutofit/>
          </a:bodyPr>
          <a:lstStyle>
            <a:lvl1pPr lvl="0" algn="ctr">
              <a:lnSpc>
                <a:spcPct val="100000"/>
              </a:lnSpc>
              <a:spcBef>
                <a:spcPts val="0"/>
              </a:spcBef>
              <a:spcAft>
                <a:spcPts val="0"/>
              </a:spcAft>
              <a:buClr>
                <a:srgbClr val="000000"/>
              </a:buClr>
              <a:buSzPts val="4200"/>
              <a:buFont typeface="Helvetica Neue"/>
              <a:buNone/>
              <a:defRPr sz="4200">
                <a:latin typeface="Helvetica Neue"/>
                <a:ea typeface="Helvetica Neue"/>
                <a:cs typeface="Helvetica Neue"/>
                <a:sym typeface="Helvetica Neue"/>
              </a:defRPr>
            </a:lvl1pPr>
            <a:lvl2pPr lvl="1" algn="l">
              <a:lnSpc>
                <a:spcPct val="100000"/>
              </a:lnSpc>
              <a:spcBef>
                <a:spcPts val="0"/>
              </a:spcBef>
              <a:spcAft>
                <a:spcPts val="0"/>
              </a:spcAft>
              <a:buClr>
                <a:srgbClr val="000000"/>
              </a:buClr>
              <a:buSzPts val="700"/>
              <a:buNone/>
              <a:defRPr/>
            </a:lvl2pPr>
            <a:lvl3pPr lvl="2" algn="l">
              <a:lnSpc>
                <a:spcPct val="100000"/>
              </a:lnSpc>
              <a:spcBef>
                <a:spcPts val="0"/>
              </a:spcBef>
              <a:spcAft>
                <a:spcPts val="0"/>
              </a:spcAft>
              <a:buClr>
                <a:srgbClr val="000000"/>
              </a:buClr>
              <a:buSzPts val="700"/>
              <a:buNone/>
              <a:defRPr/>
            </a:lvl3pPr>
            <a:lvl4pPr lvl="3" algn="l">
              <a:lnSpc>
                <a:spcPct val="100000"/>
              </a:lnSpc>
              <a:spcBef>
                <a:spcPts val="0"/>
              </a:spcBef>
              <a:spcAft>
                <a:spcPts val="0"/>
              </a:spcAft>
              <a:buClr>
                <a:srgbClr val="000000"/>
              </a:buClr>
              <a:buSzPts val="700"/>
              <a:buNone/>
              <a:defRPr/>
            </a:lvl4pPr>
            <a:lvl5pPr lvl="4" algn="l">
              <a:lnSpc>
                <a:spcPct val="100000"/>
              </a:lnSpc>
              <a:spcBef>
                <a:spcPts val="0"/>
              </a:spcBef>
              <a:spcAft>
                <a:spcPts val="0"/>
              </a:spcAft>
              <a:buClr>
                <a:srgbClr val="000000"/>
              </a:buClr>
              <a:buSzPts val="700"/>
              <a:buNone/>
              <a:defRPr/>
            </a:lvl5pPr>
            <a:lvl6pPr lvl="5" algn="l">
              <a:lnSpc>
                <a:spcPct val="100000"/>
              </a:lnSpc>
              <a:spcBef>
                <a:spcPts val="0"/>
              </a:spcBef>
              <a:spcAft>
                <a:spcPts val="0"/>
              </a:spcAft>
              <a:buClr>
                <a:srgbClr val="000000"/>
              </a:buClr>
              <a:buSzPts val="700"/>
              <a:buNone/>
              <a:defRPr/>
            </a:lvl6pPr>
            <a:lvl7pPr lvl="6" algn="l">
              <a:lnSpc>
                <a:spcPct val="100000"/>
              </a:lnSpc>
              <a:spcBef>
                <a:spcPts val="0"/>
              </a:spcBef>
              <a:spcAft>
                <a:spcPts val="0"/>
              </a:spcAft>
              <a:buClr>
                <a:srgbClr val="000000"/>
              </a:buClr>
              <a:buSzPts val="700"/>
              <a:buNone/>
              <a:defRPr/>
            </a:lvl7pPr>
            <a:lvl8pPr lvl="7" algn="l">
              <a:lnSpc>
                <a:spcPct val="100000"/>
              </a:lnSpc>
              <a:spcBef>
                <a:spcPts val="0"/>
              </a:spcBef>
              <a:spcAft>
                <a:spcPts val="0"/>
              </a:spcAft>
              <a:buClr>
                <a:srgbClr val="000000"/>
              </a:buClr>
              <a:buSzPts val="700"/>
              <a:buNone/>
              <a:defRPr/>
            </a:lvl8pPr>
            <a:lvl9pPr lvl="8" algn="l">
              <a:lnSpc>
                <a:spcPct val="100000"/>
              </a:lnSpc>
              <a:spcBef>
                <a:spcPts val="0"/>
              </a:spcBef>
              <a:spcAft>
                <a:spcPts val="0"/>
              </a:spcAft>
              <a:buClr>
                <a:srgbClr val="000000"/>
              </a:buClr>
              <a:buSzPts val="700"/>
              <a:buNone/>
              <a:defRPr/>
            </a:lvl9pPr>
          </a:lstStyle>
          <a:p>
            <a:endParaRPr/>
          </a:p>
        </p:txBody>
      </p:sp>
      <p:sp>
        <p:nvSpPr>
          <p:cNvPr id="722" name="Google Shape;722;g8071907143_7_16"/>
          <p:cNvSpPr txBox="1">
            <a:spLocks noGrp="1"/>
          </p:cNvSpPr>
          <p:nvPr>
            <p:ph type="body" idx="1"/>
          </p:nvPr>
        </p:nvSpPr>
        <p:spPr>
          <a:xfrm>
            <a:off x="1812726" y="4299644"/>
            <a:ext cx="5518547" cy="596057"/>
          </a:xfrm>
          <a:prstGeom prst="rect">
            <a:avLst/>
          </a:prstGeom>
          <a:noFill/>
          <a:ln>
            <a:noFill/>
          </a:ln>
        </p:spPr>
        <p:txBody>
          <a:bodyPr spcFirstLastPara="1" wrap="square" lIns="26775" tIns="26775" rIns="26775" bIns="26775" anchor="t" anchorCtr="0">
            <a:noAutofit/>
          </a:bodyPr>
          <a:lstStyle>
            <a:lvl1pPr marL="457200" lvl="0" indent="-228600" algn="ctr">
              <a:lnSpc>
                <a:spcPct val="100000"/>
              </a:lnSpc>
              <a:spcBef>
                <a:spcPts val="0"/>
              </a:spcBef>
              <a:spcAft>
                <a:spcPts val="0"/>
              </a:spcAft>
              <a:buClr>
                <a:srgbClr val="000000"/>
              </a:buClr>
              <a:buSzPts val="2000"/>
              <a:buFont typeface="Helvetica Neue"/>
              <a:buNone/>
              <a:defRPr sz="2000">
                <a:latin typeface="Helvetica Neue"/>
                <a:ea typeface="Helvetica Neue"/>
                <a:cs typeface="Helvetica Neue"/>
                <a:sym typeface="Helvetica Neue"/>
              </a:defRPr>
            </a:lvl1pPr>
            <a:lvl2pPr marL="914400" lvl="1" indent="-228600" algn="ctr">
              <a:lnSpc>
                <a:spcPct val="100000"/>
              </a:lnSpc>
              <a:spcBef>
                <a:spcPts val="0"/>
              </a:spcBef>
              <a:spcAft>
                <a:spcPts val="0"/>
              </a:spcAft>
              <a:buClr>
                <a:srgbClr val="000000"/>
              </a:buClr>
              <a:buSzPts val="2000"/>
              <a:buFont typeface="Helvetica Neue"/>
              <a:buNone/>
              <a:defRPr sz="2000">
                <a:latin typeface="Helvetica Neue"/>
                <a:ea typeface="Helvetica Neue"/>
                <a:cs typeface="Helvetica Neue"/>
                <a:sym typeface="Helvetica Neue"/>
              </a:defRPr>
            </a:lvl2pPr>
            <a:lvl3pPr marL="1371600" lvl="2" indent="-228600" algn="ctr">
              <a:lnSpc>
                <a:spcPct val="100000"/>
              </a:lnSpc>
              <a:spcBef>
                <a:spcPts val="0"/>
              </a:spcBef>
              <a:spcAft>
                <a:spcPts val="0"/>
              </a:spcAft>
              <a:buClr>
                <a:srgbClr val="000000"/>
              </a:buClr>
              <a:buSzPts val="2000"/>
              <a:buFont typeface="Helvetica Neue"/>
              <a:buNone/>
              <a:defRPr sz="2000">
                <a:latin typeface="Helvetica Neue"/>
                <a:ea typeface="Helvetica Neue"/>
                <a:cs typeface="Helvetica Neue"/>
                <a:sym typeface="Helvetica Neue"/>
              </a:defRPr>
            </a:lvl3pPr>
            <a:lvl4pPr marL="1828800" lvl="3" indent="-228600" algn="ctr">
              <a:lnSpc>
                <a:spcPct val="100000"/>
              </a:lnSpc>
              <a:spcBef>
                <a:spcPts val="0"/>
              </a:spcBef>
              <a:spcAft>
                <a:spcPts val="0"/>
              </a:spcAft>
              <a:buClr>
                <a:srgbClr val="000000"/>
              </a:buClr>
              <a:buSzPts val="2000"/>
              <a:buFont typeface="Helvetica Neue"/>
              <a:buNone/>
              <a:defRPr sz="2000">
                <a:latin typeface="Helvetica Neue"/>
                <a:ea typeface="Helvetica Neue"/>
                <a:cs typeface="Helvetica Neue"/>
                <a:sym typeface="Helvetica Neue"/>
              </a:defRPr>
            </a:lvl4pPr>
            <a:lvl5pPr marL="2286000" lvl="4" indent="-228600" algn="ctr">
              <a:lnSpc>
                <a:spcPct val="100000"/>
              </a:lnSpc>
              <a:spcBef>
                <a:spcPts val="0"/>
              </a:spcBef>
              <a:spcAft>
                <a:spcPts val="0"/>
              </a:spcAft>
              <a:buClr>
                <a:srgbClr val="000000"/>
              </a:buClr>
              <a:buSzPts val="2000"/>
              <a:buFont typeface="Helvetica Neue"/>
              <a:buNone/>
              <a:defRPr sz="2000">
                <a:latin typeface="Helvetica Neue"/>
                <a:ea typeface="Helvetica Neue"/>
                <a:cs typeface="Helvetica Neue"/>
                <a:sym typeface="Helvetica Neue"/>
              </a:defRPr>
            </a:lvl5pPr>
            <a:lvl6pPr marL="2743200" lvl="5" indent="-228600" algn="l">
              <a:lnSpc>
                <a:spcPct val="100000"/>
              </a:lnSpc>
              <a:spcBef>
                <a:spcPts val="0"/>
              </a:spcBef>
              <a:spcAft>
                <a:spcPts val="0"/>
              </a:spcAft>
              <a:buClr>
                <a:srgbClr val="000000"/>
              </a:buClr>
              <a:buSzPts val="700"/>
              <a:buNone/>
              <a:defRPr/>
            </a:lvl6pPr>
            <a:lvl7pPr marL="3200400" lvl="6" indent="-228600" algn="l">
              <a:lnSpc>
                <a:spcPct val="100000"/>
              </a:lnSpc>
              <a:spcBef>
                <a:spcPts val="0"/>
              </a:spcBef>
              <a:spcAft>
                <a:spcPts val="0"/>
              </a:spcAft>
              <a:buClr>
                <a:srgbClr val="000000"/>
              </a:buClr>
              <a:buSzPts val="700"/>
              <a:buNone/>
              <a:defRPr/>
            </a:lvl7pPr>
            <a:lvl8pPr marL="3657600" lvl="7" indent="-228600" algn="l">
              <a:lnSpc>
                <a:spcPct val="100000"/>
              </a:lnSpc>
              <a:spcBef>
                <a:spcPts val="0"/>
              </a:spcBef>
              <a:spcAft>
                <a:spcPts val="0"/>
              </a:spcAft>
              <a:buClr>
                <a:srgbClr val="000000"/>
              </a:buClr>
              <a:buSzPts val="700"/>
              <a:buNone/>
              <a:defRPr/>
            </a:lvl8pPr>
            <a:lvl9pPr marL="4114800" lvl="8" indent="-228600" algn="l">
              <a:lnSpc>
                <a:spcPct val="100000"/>
              </a:lnSpc>
              <a:spcBef>
                <a:spcPts val="0"/>
              </a:spcBef>
              <a:spcAft>
                <a:spcPts val="0"/>
              </a:spcAft>
              <a:buClr>
                <a:srgbClr val="000000"/>
              </a:buClr>
              <a:buSzPts val="700"/>
              <a:buNone/>
              <a:defRPr/>
            </a:lvl9pPr>
          </a:lstStyle>
          <a:p>
            <a:endParaRPr/>
          </a:p>
        </p:txBody>
      </p:sp>
      <p:sp>
        <p:nvSpPr>
          <p:cNvPr id="723" name="Google Shape;723;g8071907143_7_16"/>
          <p:cNvSpPr txBox="1">
            <a:spLocks noGrp="1"/>
          </p:cNvSpPr>
          <p:nvPr>
            <p:ph type="sldNum" idx="12"/>
          </p:nvPr>
        </p:nvSpPr>
        <p:spPr>
          <a:xfrm>
            <a:off x="4482789" y="4902398"/>
            <a:ext cx="174851" cy="179127"/>
          </a:xfrm>
          <a:prstGeom prst="rect">
            <a:avLst/>
          </a:prstGeom>
          <a:noFill/>
          <a:ln>
            <a:noFill/>
          </a:ln>
        </p:spPr>
        <p:txBody>
          <a:bodyPr spcFirstLastPara="1" wrap="square" lIns="26775" tIns="26775" rIns="26775" bIns="26775" anchor="t" anchorCtr="0">
            <a:noAutofit/>
          </a:bodyPr>
          <a:lstStyle>
            <a:lvl1pPr marL="0" marR="0" lvl="0"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sz="2100" b="1">
              <a:solidFill>
                <a:srgbClr val="FFFFFF"/>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Default">
  <p:cSld name="Default 7">
    <p:spTree>
      <p:nvGrpSpPr>
        <p:cNvPr id="1" name="Shape 73"/>
        <p:cNvGrpSpPr/>
        <p:nvPr/>
      </p:nvGrpSpPr>
      <p:grpSpPr>
        <a:xfrm>
          <a:off x="0" y="0"/>
          <a:ext cx="0" cy="0"/>
          <a:chOff x="0" y="0"/>
          <a:chExt cx="0" cy="0"/>
        </a:xfrm>
      </p:grpSpPr>
      <p:grpSp>
        <p:nvGrpSpPr>
          <p:cNvPr id="74" name="Google Shape;74;p32"/>
          <p:cNvGrpSpPr/>
          <p:nvPr/>
        </p:nvGrpSpPr>
        <p:grpSpPr>
          <a:xfrm>
            <a:off x="-11113" y="4841080"/>
            <a:ext cx="9166228" cy="330201"/>
            <a:chOff x="0" y="0"/>
            <a:chExt cx="9166227" cy="330200"/>
          </a:xfrm>
        </p:grpSpPr>
        <p:grpSp>
          <p:nvGrpSpPr>
            <p:cNvPr id="75" name="Google Shape;75;p32"/>
            <p:cNvGrpSpPr/>
            <p:nvPr/>
          </p:nvGrpSpPr>
          <p:grpSpPr>
            <a:xfrm>
              <a:off x="0" y="15080"/>
              <a:ext cx="9166227" cy="300041"/>
              <a:chOff x="0" y="-1"/>
              <a:chExt cx="9166226" cy="300040"/>
            </a:xfrm>
          </p:grpSpPr>
          <p:sp>
            <p:nvSpPr>
              <p:cNvPr id="76" name="Google Shape;76;p32"/>
              <p:cNvSpPr/>
              <p:nvPr/>
            </p:nvSpPr>
            <p:spPr>
              <a:xfrm>
                <a:off x="0" y="-1"/>
                <a:ext cx="9166226" cy="300040"/>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Helvetica Neue Light"/>
                  <a:buNone/>
                </a:pPr>
                <a:endParaRPr sz="1800" b="0" i="0" u="none" strike="noStrike" cap="none">
                  <a:solidFill>
                    <a:srgbClr val="000000"/>
                  </a:solidFill>
                  <a:latin typeface="Helvetica Neue"/>
                  <a:ea typeface="Helvetica Neue"/>
                  <a:cs typeface="Helvetica Neue"/>
                  <a:sym typeface="Helvetica Neue"/>
                </a:endParaRPr>
              </a:p>
            </p:txBody>
          </p:sp>
          <p:sp>
            <p:nvSpPr>
              <p:cNvPr id="77" name="Google Shape;77;p32"/>
              <p:cNvSpPr txBox="1"/>
              <p:nvPr/>
            </p:nvSpPr>
            <p:spPr>
              <a:xfrm>
                <a:off x="7957966" y="18694"/>
                <a:ext cx="929031" cy="262648"/>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1100"/>
                  <a:buFont typeface="Helvetica Neue"/>
                  <a:buNone/>
                </a:pPr>
                <a:r>
                  <a:rPr lang="en-US" sz="1100" b="0" i="0" u="none" strike="noStrike" cap="none">
                    <a:solidFill>
                      <a:srgbClr val="FFFFFF"/>
                    </a:solidFill>
                    <a:latin typeface="Helvetica Neue"/>
                    <a:ea typeface="Helvetica Neue"/>
                    <a:cs typeface="Helvetica Neue"/>
                    <a:sym typeface="Helvetica Neue"/>
                  </a:rPr>
                  <a:t>Digital</a:t>
                </a:r>
                <a:r>
                  <a:rPr lang="en-US" sz="1100" b="1" i="0" u="none" strike="noStrike" cap="none">
                    <a:solidFill>
                      <a:srgbClr val="FFFFFF"/>
                    </a:solidFill>
                    <a:latin typeface="Helvetica Neue"/>
                    <a:ea typeface="Helvetica Neue"/>
                    <a:cs typeface="Helvetica Neue"/>
                    <a:sym typeface="Helvetica Neue"/>
                  </a:rPr>
                  <a:t>Bricks</a:t>
                </a:r>
                <a:endParaRPr/>
              </a:p>
            </p:txBody>
          </p:sp>
          <p:pic>
            <p:nvPicPr>
              <p:cNvPr id="78" name="Google Shape;78;p32" descr="Header.png"/>
              <p:cNvPicPr preferRelativeResize="0"/>
              <p:nvPr/>
            </p:nvPicPr>
            <p:blipFill rotWithShape="1">
              <a:blip r:embed="rId2">
                <a:alphaModFix/>
              </a:blip>
              <a:srcRect l="28145" t="17499" r="28145" b="46202"/>
              <a:stretch/>
            </p:blipFill>
            <p:spPr>
              <a:xfrm>
                <a:off x="7537559" y="24592"/>
                <a:ext cx="296700" cy="184126"/>
              </a:xfrm>
              <a:prstGeom prst="rect">
                <a:avLst/>
              </a:prstGeom>
              <a:noFill/>
              <a:ln>
                <a:noFill/>
              </a:ln>
            </p:spPr>
          </p:pic>
        </p:grpSp>
        <p:sp>
          <p:nvSpPr>
            <p:cNvPr id="79" name="Google Shape;79;p32"/>
            <p:cNvSpPr txBox="1"/>
            <p:nvPr/>
          </p:nvSpPr>
          <p:spPr>
            <a:xfrm>
              <a:off x="101726" y="0"/>
              <a:ext cx="5097210" cy="330200"/>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1500"/>
                <a:buFont typeface="Helvetica Neue Light"/>
                <a:buNone/>
              </a:pPr>
              <a:r>
                <a:rPr lang="en-US" sz="15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grpSp>
      <p:sp>
        <p:nvSpPr>
          <p:cNvPr id="80" name="Google Shape;80;p32"/>
          <p:cNvSpPr txBox="1">
            <a:spLocks noGrp="1"/>
          </p:cNvSpPr>
          <p:nvPr>
            <p:ph type="title"/>
          </p:nvPr>
        </p:nvSpPr>
        <p:spPr>
          <a:xfrm>
            <a:off x="669925" y="234950"/>
            <a:ext cx="7804150" cy="1138238"/>
          </a:xfrm>
          <a:prstGeom prst="rect">
            <a:avLst/>
          </a:prstGeom>
          <a:noFill/>
          <a:ln>
            <a:noFill/>
          </a:ln>
        </p:spPr>
        <p:txBody>
          <a:bodyPr spcFirstLastPara="1" wrap="square" lIns="31875" tIns="31875" rIns="31875" bIns="31875"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81" name="Google Shape;81;p32"/>
          <p:cNvSpPr txBox="1">
            <a:spLocks noGrp="1"/>
          </p:cNvSpPr>
          <p:nvPr>
            <p:ph type="body" idx="1"/>
          </p:nvPr>
        </p:nvSpPr>
        <p:spPr>
          <a:xfrm>
            <a:off x="669925" y="1373187"/>
            <a:ext cx="7804150" cy="3314702"/>
          </a:xfrm>
          <a:prstGeom prst="rect">
            <a:avLst/>
          </a:prstGeom>
          <a:noFill/>
          <a:ln>
            <a:noFill/>
          </a:ln>
        </p:spPr>
        <p:txBody>
          <a:bodyPr spcFirstLastPara="1" wrap="square" lIns="31875" tIns="31875" rIns="31875" bIns="31875" anchor="ctr" anchorCtr="0">
            <a:normAutofit/>
          </a:bodyPr>
          <a:lstStyle>
            <a:lvl1pPr marL="457200" lvl="0" indent="-314325" algn="l">
              <a:lnSpc>
                <a:spcPct val="100000"/>
              </a:lnSpc>
              <a:spcBef>
                <a:spcPts val="2600"/>
              </a:spcBef>
              <a:spcAft>
                <a:spcPts val="0"/>
              </a:spcAft>
              <a:buClr>
                <a:srgbClr val="000000"/>
              </a:buClr>
              <a:buSzPts val="1350"/>
              <a:buChar char="•"/>
              <a:defRPr/>
            </a:lvl1pPr>
            <a:lvl2pPr marL="914400" lvl="1" indent="-314325" algn="l">
              <a:lnSpc>
                <a:spcPct val="100000"/>
              </a:lnSpc>
              <a:spcBef>
                <a:spcPts val="2600"/>
              </a:spcBef>
              <a:spcAft>
                <a:spcPts val="0"/>
              </a:spcAft>
              <a:buClr>
                <a:srgbClr val="000000"/>
              </a:buClr>
              <a:buSzPts val="1350"/>
              <a:buChar char="•"/>
              <a:defRPr/>
            </a:lvl2pPr>
            <a:lvl3pPr marL="1371600" lvl="2" indent="-314325" algn="l">
              <a:lnSpc>
                <a:spcPct val="100000"/>
              </a:lnSpc>
              <a:spcBef>
                <a:spcPts val="2600"/>
              </a:spcBef>
              <a:spcAft>
                <a:spcPts val="0"/>
              </a:spcAft>
              <a:buClr>
                <a:srgbClr val="000000"/>
              </a:buClr>
              <a:buSzPts val="1350"/>
              <a:buChar char="•"/>
              <a:defRPr/>
            </a:lvl3pPr>
            <a:lvl4pPr marL="1828800" lvl="3" indent="-314325" algn="l">
              <a:lnSpc>
                <a:spcPct val="100000"/>
              </a:lnSpc>
              <a:spcBef>
                <a:spcPts val="2600"/>
              </a:spcBef>
              <a:spcAft>
                <a:spcPts val="0"/>
              </a:spcAft>
              <a:buClr>
                <a:srgbClr val="000000"/>
              </a:buClr>
              <a:buSzPts val="1350"/>
              <a:buChar char="•"/>
              <a:defRPr/>
            </a:lvl4pPr>
            <a:lvl5pPr marL="2286000" lvl="4" indent="-314325" algn="l">
              <a:lnSpc>
                <a:spcPct val="100000"/>
              </a:lnSpc>
              <a:spcBef>
                <a:spcPts val="2600"/>
              </a:spcBef>
              <a:spcAft>
                <a:spcPts val="0"/>
              </a:spcAft>
              <a:buClr>
                <a:srgbClr val="000000"/>
              </a:buClr>
              <a:buSzPts val="1350"/>
              <a:buChar char="•"/>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82" name="Google Shape;82;p32"/>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sp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b="0" i="0" u="none" strike="noStrike" cap="none">
              <a:solidFill>
                <a:srgbClr val="000000"/>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Title - Center">
  <p:cSld name="Title - Center">
    <p:spTree>
      <p:nvGrpSpPr>
        <p:cNvPr id="1" name="Shape 724"/>
        <p:cNvGrpSpPr/>
        <p:nvPr/>
      </p:nvGrpSpPr>
      <p:grpSpPr>
        <a:xfrm>
          <a:off x="0" y="0"/>
          <a:ext cx="0" cy="0"/>
          <a:chOff x="0" y="0"/>
          <a:chExt cx="0" cy="0"/>
        </a:xfrm>
      </p:grpSpPr>
      <p:sp>
        <p:nvSpPr>
          <p:cNvPr id="725" name="Google Shape;725;g8071907143_7_21"/>
          <p:cNvSpPr txBox="1">
            <a:spLocks noGrp="1"/>
          </p:cNvSpPr>
          <p:nvPr>
            <p:ph type="title"/>
          </p:nvPr>
        </p:nvSpPr>
        <p:spPr>
          <a:xfrm>
            <a:off x="1812726" y="1701105"/>
            <a:ext cx="5518547" cy="1741289"/>
          </a:xfrm>
          <a:prstGeom prst="rect">
            <a:avLst/>
          </a:prstGeom>
          <a:noFill/>
          <a:ln>
            <a:noFill/>
          </a:ln>
        </p:spPr>
        <p:txBody>
          <a:bodyPr spcFirstLastPara="1" wrap="square" lIns="26775" tIns="26775" rIns="26775" bIns="26775" anchor="ctr" anchorCtr="0">
            <a:noAutofit/>
          </a:bodyPr>
          <a:lstStyle>
            <a:lvl1pPr lvl="0" algn="ctr">
              <a:lnSpc>
                <a:spcPct val="100000"/>
              </a:lnSpc>
              <a:spcBef>
                <a:spcPts val="0"/>
              </a:spcBef>
              <a:spcAft>
                <a:spcPts val="0"/>
              </a:spcAft>
              <a:buClr>
                <a:srgbClr val="000000"/>
              </a:buClr>
              <a:buSzPts val="4200"/>
              <a:buFont typeface="Helvetica Neue"/>
              <a:buNone/>
              <a:defRPr sz="4200">
                <a:latin typeface="Helvetica Neue"/>
                <a:ea typeface="Helvetica Neue"/>
                <a:cs typeface="Helvetica Neue"/>
                <a:sym typeface="Helvetica Neue"/>
              </a:defRPr>
            </a:lvl1pPr>
            <a:lvl2pPr lvl="1" algn="l">
              <a:lnSpc>
                <a:spcPct val="100000"/>
              </a:lnSpc>
              <a:spcBef>
                <a:spcPts val="0"/>
              </a:spcBef>
              <a:spcAft>
                <a:spcPts val="0"/>
              </a:spcAft>
              <a:buClr>
                <a:srgbClr val="000000"/>
              </a:buClr>
              <a:buSzPts val="700"/>
              <a:buNone/>
              <a:defRPr/>
            </a:lvl2pPr>
            <a:lvl3pPr lvl="2" algn="l">
              <a:lnSpc>
                <a:spcPct val="100000"/>
              </a:lnSpc>
              <a:spcBef>
                <a:spcPts val="0"/>
              </a:spcBef>
              <a:spcAft>
                <a:spcPts val="0"/>
              </a:spcAft>
              <a:buClr>
                <a:srgbClr val="000000"/>
              </a:buClr>
              <a:buSzPts val="700"/>
              <a:buNone/>
              <a:defRPr/>
            </a:lvl3pPr>
            <a:lvl4pPr lvl="3" algn="l">
              <a:lnSpc>
                <a:spcPct val="100000"/>
              </a:lnSpc>
              <a:spcBef>
                <a:spcPts val="0"/>
              </a:spcBef>
              <a:spcAft>
                <a:spcPts val="0"/>
              </a:spcAft>
              <a:buClr>
                <a:srgbClr val="000000"/>
              </a:buClr>
              <a:buSzPts val="700"/>
              <a:buNone/>
              <a:defRPr/>
            </a:lvl4pPr>
            <a:lvl5pPr lvl="4" algn="l">
              <a:lnSpc>
                <a:spcPct val="100000"/>
              </a:lnSpc>
              <a:spcBef>
                <a:spcPts val="0"/>
              </a:spcBef>
              <a:spcAft>
                <a:spcPts val="0"/>
              </a:spcAft>
              <a:buClr>
                <a:srgbClr val="000000"/>
              </a:buClr>
              <a:buSzPts val="700"/>
              <a:buNone/>
              <a:defRPr/>
            </a:lvl5pPr>
            <a:lvl6pPr lvl="5" algn="l">
              <a:lnSpc>
                <a:spcPct val="100000"/>
              </a:lnSpc>
              <a:spcBef>
                <a:spcPts val="0"/>
              </a:spcBef>
              <a:spcAft>
                <a:spcPts val="0"/>
              </a:spcAft>
              <a:buClr>
                <a:srgbClr val="000000"/>
              </a:buClr>
              <a:buSzPts val="700"/>
              <a:buNone/>
              <a:defRPr/>
            </a:lvl6pPr>
            <a:lvl7pPr lvl="6" algn="l">
              <a:lnSpc>
                <a:spcPct val="100000"/>
              </a:lnSpc>
              <a:spcBef>
                <a:spcPts val="0"/>
              </a:spcBef>
              <a:spcAft>
                <a:spcPts val="0"/>
              </a:spcAft>
              <a:buClr>
                <a:srgbClr val="000000"/>
              </a:buClr>
              <a:buSzPts val="700"/>
              <a:buNone/>
              <a:defRPr/>
            </a:lvl7pPr>
            <a:lvl8pPr lvl="7" algn="l">
              <a:lnSpc>
                <a:spcPct val="100000"/>
              </a:lnSpc>
              <a:spcBef>
                <a:spcPts val="0"/>
              </a:spcBef>
              <a:spcAft>
                <a:spcPts val="0"/>
              </a:spcAft>
              <a:buClr>
                <a:srgbClr val="000000"/>
              </a:buClr>
              <a:buSzPts val="700"/>
              <a:buNone/>
              <a:defRPr/>
            </a:lvl8pPr>
            <a:lvl9pPr lvl="8" algn="l">
              <a:lnSpc>
                <a:spcPct val="100000"/>
              </a:lnSpc>
              <a:spcBef>
                <a:spcPts val="0"/>
              </a:spcBef>
              <a:spcAft>
                <a:spcPts val="0"/>
              </a:spcAft>
              <a:buClr>
                <a:srgbClr val="000000"/>
              </a:buClr>
              <a:buSzPts val="700"/>
              <a:buNone/>
              <a:defRPr/>
            </a:lvl9pPr>
          </a:lstStyle>
          <a:p>
            <a:endParaRPr/>
          </a:p>
        </p:txBody>
      </p:sp>
      <p:sp>
        <p:nvSpPr>
          <p:cNvPr id="726" name="Google Shape;726;g8071907143_7_21"/>
          <p:cNvSpPr txBox="1">
            <a:spLocks noGrp="1"/>
          </p:cNvSpPr>
          <p:nvPr>
            <p:ph type="sldNum" idx="12"/>
          </p:nvPr>
        </p:nvSpPr>
        <p:spPr>
          <a:xfrm>
            <a:off x="4482789" y="4902398"/>
            <a:ext cx="174851" cy="179127"/>
          </a:xfrm>
          <a:prstGeom prst="rect">
            <a:avLst/>
          </a:prstGeom>
          <a:noFill/>
          <a:ln>
            <a:noFill/>
          </a:ln>
        </p:spPr>
        <p:txBody>
          <a:bodyPr spcFirstLastPara="1" wrap="square" lIns="26775" tIns="26775" rIns="26775" bIns="26775" anchor="t" anchorCtr="0">
            <a:noAutofit/>
          </a:bodyPr>
          <a:lstStyle>
            <a:lvl1pPr marL="0" marR="0" lvl="0"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sz="2100" b="1">
              <a:solidFill>
                <a:srgbClr val="FFFFFF"/>
              </a:solidFill>
              <a:latin typeface="Calibri"/>
              <a:ea typeface="Calibri"/>
              <a:cs typeface="Calibri"/>
              <a:sym typeface="Calibri"/>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Photo - Vertical">
  <p:cSld name="Photo - Vertical">
    <p:spTree>
      <p:nvGrpSpPr>
        <p:cNvPr id="1" name="Shape 727"/>
        <p:cNvGrpSpPr/>
        <p:nvPr/>
      </p:nvGrpSpPr>
      <p:grpSpPr>
        <a:xfrm>
          <a:off x="0" y="0"/>
          <a:ext cx="0" cy="0"/>
          <a:chOff x="0" y="0"/>
          <a:chExt cx="0" cy="0"/>
        </a:xfrm>
      </p:grpSpPr>
      <p:sp>
        <p:nvSpPr>
          <p:cNvPr id="728" name="Google Shape;728;g8071907143_7_24"/>
          <p:cNvSpPr>
            <a:spLocks noGrp="1"/>
          </p:cNvSpPr>
          <p:nvPr>
            <p:ph type="pic" idx="2"/>
          </p:nvPr>
        </p:nvSpPr>
        <p:spPr>
          <a:xfrm>
            <a:off x="4685854" y="334863"/>
            <a:ext cx="2812852" cy="4333131"/>
          </a:xfrm>
          <a:prstGeom prst="rect">
            <a:avLst/>
          </a:prstGeom>
          <a:noFill/>
          <a:ln>
            <a:noFill/>
          </a:ln>
        </p:spPr>
        <p:txBody>
          <a:bodyPr spcFirstLastPara="1" wrap="square" lIns="34275" tIns="17150" rIns="34275" bIns="17150" anchor="t" anchorCtr="0">
            <a:noAutofit/>
          </a:bodyPr>
          <a:lstStyle>
            <a:lvl1pPr marR="0" lvl="0" algn="l" rtl="0">
              <a:lnSpc>
                <a:spcPct val="100000"/>
              </a:lnSpc>
              <a:spcBef>
                <a:spcPts val="0"/>
              </a:spcBef>
              <a:spcAft>
                <a:spcPts val="0"/>
              </a:spcAft>
              <a:buClr>
                <a:srgbClr val="000000"/>
              </a:buClr>
              <a:buSzPts val="2600"/>
              <a:buFont typeface="Cambria"/>
              <a:buNone/>
              <a:defRPr sz="2600" b="0" i="0" u="none" strike="noStrike" cap="none">
                <a:solidFill>
                  <a:srgbClr val="000000"/>
                </a:solidFill>
                <a:latin typeface="Cambria"/>
                <a:ea typeface="Cambria"/>
                <a:cs typeface="Cambria"/>
                <a:sym typeface="Cambria"/>
              </a:defRPr>
            </a:lvl1pPr>
            <a:lvl2pPr marR="0" lvl="1" algn="l" rtl="0">
              <a:lnSpc>
                <a:spcPct val="100000"/>
              </a:lnSpc>
              <a:spcBef>
                <a:spcPts val="0"/>
              </a:spcBef>
              <a:spcAft>
                <a:spcPts val="0"/>
              </a:spcAft>
              <a:buClr>
                <a:srgbClr val="000000"/>
              </a:buClr>
              <a:buSzPts val="2600"/>
              <a:buFont typeface="Cambria"/>
              <a:buChar char="•"/>
              <a:defRPr sz="2600" b="0" i="0" u="none" strike="noStrike" cap="none">
                <a:solidFill>
                  <a:srgbClr val="000000"/>
                </a:solidFill>
                <a:latin typeface="Cambria"/>
                <a:ea typeface="Cambria"/>
                <a:cs typeface="Cambria"/>
                <a:sym typeface="Cambria"/>
              </a:defRPr>
            </a:lvl2pPr>
            <a:lvl3pPr marR="0" lvl="2" algn="l" rtl="0">
              <a:lnSpc>
                <a:spcPct val="100000"/>
              </a:lnSpc>
              <a:spcBef>
                <a:spcPts val="0"/>
              </a:spcBef>
              <a:spcAft>
                <a:spcPts val="0"/>
              </a:spcAft>
              <a:buClr>
                <a:srgbClr val="000000"/>
              </a:buClr>
              <a:buSzPts val="2600"/>
              <a:buFont typeface="Cambria"/>
              <a:buChar char="•"/>
              <a:defRPr sz="2600" b="0" i="0" u="none" strike="noStrike" cap="none">
                <a:solidFill>
                  <a:srgbClr val="000000"/>
                </a:solidFill>
                <a:latin typeface="Cambria"/>
                <a:ea typeface="Cambria"/>
                <a:cs typeface="Cambria"/>
                <a:sym typeface="Cambria"/>
              </a:defRPr>
            </a:lvl3pPr>
            <a:lvl4pPr marR="0" lvl="3" algn="l" rtl="0">
              <a:lnSpc>
                <a:spcPct val="100000"/>
              </a:lnSpc>
              <a:spcBef>
                <a:spcPts val="0"/>
              </a:spcBef>
              <a:spcAft>
                <a:spcPts val="0"/>
              </a:spcAft>
              <a:buClr>
                <a:srgbClr val="000000"/>
              </a:buClr>
              <a:buSzPts val="2600"/>
              <a:buFont typeface="Cambria"/>
              <a:buChar char="•"/>
              <a:defRPr sz="2600" b="0" i="0" u="none" strike="noStrike" cap="none">
                <a:solidFill>
                  <a:srgbClr val="000000"/>
                </a:solidFill>
                <a:latin typeface="Cambria"/>
                <a:ea typeface="Cambria"/>
                <a:cs typeface="Cambria"/>
                <a:sym typeface="Cambria"/>
              </a:defRPr>
            </a:lvl4pPr>
            <a:lvl5pPr marR="0" lvl="4" algn="l" rtl="0">
              <a:lnSpc>
                <a:spcPct val="100000"/>
              </a:lnSpc>
              <a:spcBef>
                <a:spcPts val="0"/>
              </a:spcBef>
              <a:spcAft>
                <a:spcPts val="0"/>
              </a:spcAft>
              <a:buClr>
                <a:srgbClr val="000000"/>
              </a:buClr>
              <a:buSzPts val="2600"/>
              <a:buFont typeface="Cambria"/>
              <a:buChar char="•"/>
              <a:defRPr sz="2600" b="0" i="0" u="none" strike="noStrike" cap="none">
                <a:solidFill>
                  <a:srgbClr val="000000"/>
                </a:solidFill>
                <a:latin typeface="Cambria"/>
                <a:ea typeface="Cambria"/>
                <a:cs typeface="Cambria"/>
                <a:sym typeface="Cambria"/>
              </a:defRPr>
            </a:lvl5pPr>
            <a:lvl6pPr marR="0" lvl="5" algn="l" rtl="0">
              <a:lnSpc>
                <a:spcPct val="100000"/>
              </a:lnSpc>
              <a:spcBef>
                <a:spcPts val="0"/>
              </a:spcBef>
              <a:spcAft>
                <a:spcPts val="0"/>
              </a:spcAft>
              <a:buClr>
                <a:srgbClr val="000000"/>
              </a:buClr>
              <a:buSzPts val="2600"/>
              <a:buFont typeface="Cambria"/>
              <a:buNone/>
              <a:defRPr sz="2600" b="0" i="0" u="none" strike="noStrike" cap="none">
                <a:solidFill>
                  <a:srgbClr val="000000"/>
                </a:solidFill>
                <a:latin typeface="Cambria"/>
                <a:ea typeface="Cambria"/>
                <a:cs typeface="Cambria"/>
                <a:sym typeface="Cambria"/>
              </a:defRPr>
            </a:lvl6pPr>
            <a:lvl7pPr marR="0" lvl="6" algn="l" rtl="0">
              <a:lnSpc>
                <a:spcPct val="100000"/>
              </a:lnSpc>
              <a:spcBef>
                <a:spcPts val="0"/>
              </a:spcBef>
              <a:spcAft>
                <a:spcPts val="0"/>
              </a:spcAft>
              <a:buClr>
                <a:srgbClr val="000000"/>
              </a:buClr>
              <a:buSzPts val="2600"/>
              <a:buFont typeface="Cambria"/>
              <a:buNone/>
              <a:defRPr sz="2600" b="0" i="0" u="none" strike="noStrike" cap="none">
                <a:solidFill>
                  <a:srgbClr val="000000"/>
                </a:solidFill>
                <a:latin typeface="Cambria"/>
                <a:ea typeface="Cambria"/>
                <a:cs typeface="Cambria"/>
                <a:sym typeface="Cambria"/>
              </a:defRPr>
            </a:lvl7pPr>
            <a:lvl8pPr marR="0" lvl="7" algn="l" rtl="0">
              <a:lnSpc>
                <a:spcPct val="100000"/>
              </a:lnSpc>
              <a:spcBef>
                <a:spcPts val="0"/>
              </a:spcBef>
              <a:spcAft>
                <a:spcPts val="0"/>
              </a:spcAft>
              <a:buClr>
                <a:srgbClr val="000000"/>
              </a:buClr>
              <a:buSzPts val="2600"/>
              <a:buFont typeface="Cambria"/>
              <a:buNone/>
              <a:defRPr sz="2600" b="0" i="0" u="none" strike="noStrike" cap="none">
                <a:solidFill>
                  <a:srgbClr val="000000"/>
                </a:solidFill>
                <a:latin typeface="Cambria"/>
                <a:ea typeface="Cambria"/>
                <a:cs typeface="Cambria"/>
                <a:sym typeface="Cambria"/>
              </a:defRPr>
            </a:lvl8pPr>
            <a:lvl9pPr marR="0" lvl="8" algn="l" rtl="0">
              <a:lnSpc>
                <a:spcPct val="100000"/>
              </a:lnSpc>
              <a:spcBef>
                <a:spcPts val="0"/>
              </a:spcBef>
              <a:spcAft>
                <a:spcPts val="0"/>
              </a:spcAft>
              <a:buClr>
                <a:srgbClr val="000000"/>
              </a:buClr>
              <a:buSzPts val="2600"/>
              <a:buFont typeface="Cambria"/>
              <a:buNone/>
              <a:defRPr sz="2600" b="0" i="0" u="none" strike="noStrike" cap="none">
                <a:solidFill>
                  <a:srgbClr val="000000"/>
                </a:solidFill>
                <a:latin typeface="Cambria"/>
                <a:ea typeface="Cambria"/>
                <a:cs typeface="Cambria"/>
                <a:sym typeface="Cambria"/>
              </a:defRPr>
            </a:lvl9pPr>
          </a:lstStyle>
          <a:p>
            <a:endParaRPr/>
          </a:p>
        </p:txBody>
      </p:sp>
      <p:sp>
        <p:nvSpPr>
          <p:cNvPr id="729" name="Google Shape;729;g8071907143_7_24"/>
          <p:cNvSpPr txBox="1">
            <a:spLocks noGrp="1"/>
          </p:cNvSpPr>
          <p:nvPr>
            <p:ph type="title"/>
          </p:nvPr>
        </p:nvSpPr>
        <p:spPr>
          <a:xfrm>
            <a:off x="1645295" y="334863"/>
            <a:ext cx="2812852" cy="2102942"/>
          </a:xfrm>
          <a:prstGeom prst="rect">
            <a:avLst/>
          </a:prstGeom>
          <a:noFill/>
          <a:ln>
            <a:noFill/>
          </a:ln>
        </p:spPr>
        <p:txBody>
          <a:bodyPr spcFirstLastPara="1" wrap="square" lIns="26775" tIns="26775" rIns="26775" bIns="26775" anchor="b" anchorCtr="0">
            <a:noAutofit/>
          </a:bodyPr>
          <a:lstStyle>
            <a:lvl1pPr lvl="0" algn="ctr">
              <a:lnSpc>
                <a:spcPct val="100000"/>
              </a:lnSpc>
              <a:spcBef>
                <a:spcPts val="0"/>
              </a:spcBef>
              <a:spcAft>
                <a:spcPts val="0"/>
              </a:spcAft>
              <a:buClr>
                <a:srgbClr val="000000"/>
              </a:buClr>
              <a:buSzPts val="3200"/>
              <a:buFont typeface="Helvetica Neue"/>
              <a:buNone/>
              <a:defRPr sz="3200">
                <a:latin typeface="Helvetica Neue"/>
                <a:ea typeface="Helvetica Neue"/>
                <a:cs typeface="Helvetica Neue"/>
                <a:sym typeface="Helvetica Neue"/>
              </a:defRPr>
            </a:lvl1pPr>
            <a:lvl2pPr lvl="1" algn="l">
              <a:lnSpc>
                <a:spcPct val="100000"/>
              </a:lnSpc>
              <a:spcBef>
                <a:spcPts val="0"/>
              </a:spcBef>
              <a:spcAft>
                <a:spcPts val="0"/>
              </a:spcAft>
              <a:buClr>
                <a:srgbClr val="000000"/>
              </a:buClr>
              <a:buSzPts val="700"/>
              <a:buNone/>
              <a:defRPr/>
            </a:lvl2pPr>
            <a:lvl3pPr lvl="2" algn="l">
              <a:lnSpc>
                <a:spcPct val="100000"/>
              </a:lnSpc>
              <a:spcBef>
                <a:spcPts val="0"/>
              </a:spcBef>
              <a:spcAft>
                <a:spcPts val="0"/>
              </a:spcAft>
              <a:buClr>
                <a:srgbClr val="000000"/>
              </a:buClr>
              <a:buSzPts val="700"/>
              <a:buNone/>
              <a:defRPr/>
            </a:lvl3pPr>
            <a:lvl4pPr lvl="3" algn="l">
              <a:lnSpc>
                <a:spcPct val="100000"/>
              </a:lnSpc>
              <a:spcBef>
                <a:spcPts val="0"/>
              </a:spcBef>
              <a:spcAft>
                <a:spcPts val="0"/>
              </a:spcAft>
              <a:buClr>
                <a:srgbClr val="000000"/>
              </a:buClr>
              <a:buSzPts val="700"/>
              <a:buNone/>
              <a:defRPr/>
            </a:lvl4pPr>
            <a:lvl5pPr lvl="4" algn="l">
              <a:lnSpc>
                <a:spcPct val="100000"/>
              </a:lnSpc>
              <a:spcBef>
                <a:spcPts val="0"/>
              </a:spcBef>
              <a:spcAft>
                <a:spcPts val="0"/>
              </a:spcAft>
              <a:buClr>
                <a:srgbClr val="000000"/>
              </a:buClr>
              <a:buSzPts val="700"/>
              <a:buNone/>
              <a:defRPr/>
            </a:lvl5pPr>
            <a:lvl6pPr lvl="5" algn="l">
              <a:lnSpc>
                <a:spcPct val="100000"/>
              </a:lnSpc>
              <a:spcBef>
                <a:spcPts val="0"/>
              </a:spcBef>
              <a:spcAft>
                <a:spcPts val="0"/>
              </a:spcAft>
              <a:buClr>
                <a:srgbClr val="000000"/>
              </a:buClr>
              <a:buSzPts val="700"/>
              <a:buNone/>
              <a:defRPr/>
            </a:lvl6pPr>
            <a:lvl7pPr lvl="6" algn="l">
              <a:lnSpc>
                <a:spcPct val="100000"/>
              </a:lnSpc>
              <a:spcBef>
                <a:spcPts val="0"/>
              </a:spcBef>
              <a:spcAft>
                <a:spcPts val="0"/>
              </a:spcAft>
              <a:buClr>
                <a:srgbClr val="000000"/>
              </a:buClr>
              <a:buSzPts val="700"/>
              <a:buNone/>
              <a:defRPr/>
            </a:lvl7pPr>
            <a:lvl8pPr lvl="7" algn="l">
              <a:lnSpc>
                <a:spcPct val="100000"/>
              </a:lnSpc>
              <a:spcBef>
                <a:spcPts val="0"/>
              </a:spcBef>
              <a:spcAft>
                <a:spcPts val="0"/>
              </a:spcAft>
              <a:buClr>
                <a:srgbClr val="000000"/>
              </a:buClr>
              <a:buSzPts val="700"/>
              <a:buNone/>
              <a:defRPr/>
            </a:lvl8pPr>
            <a:lvl9pPr lvl="8" algn="l">
              <a:lnSpc>
                <a:spcPct val="100000"/>
              </a:lnSpc>
              <a:spcBef>
                <a:spcPts val="0"/>
              </a:spcBef>
              <a:spcAft>
                <a:spcPts val="0"/>
              </a:spcAft>
              <a:buClr>
                <a:srgbClr val="000000"/>
              </a:buClr>
              <a:buSzPts val="700"/>
              <a:buNone/>
              <a:defRPr/>
            </a:lvl9pPr>
          </a:lstStyle>
          <a:p>
            <a:endParaRPr/>
          </a:p>
        </p:txBody>
      </p:sp>
      <p:sp>
        <p:nvSpPr>
          <p:cNvPr id="730" name="Google Shape;730;g8071907143_7_24"/>
          <p:cNvSpPr txBox="1">
            <a:spLocks noGrp="1"/>
          </p:cNvSpPr>
          <p:nvPr>
            <p:ph type="body" idx="1"/>
          </p:nvPr>
        </p:nvSpPr>
        <p:spPr>
          <a:xfrm>
            <a:off x="1645295" y="2491383"/>
            <a:ext cx="2812852" cy="2169914"/>
          </a:xfrm>
          <a:prstGeom prst="rect">
            <a:avLst/>
          </a:prstGeom>
          <a:noFill/>
          <a:ln>
            <a:noFill/>
          </a:ln>
        </p:spPr>
        <p:txBody>
          <a:bodyPr spcFirstLastPara="1" wrap="square" lIns="26775" tIns="26775" rIns="26775" bIns="26775" anchor="t" anchorCtr="0">
            <a:noAutofit/>
          </a:bodyPr>
          <a:lstStyle>
            <a:lvl1pPr marL="457200" lvl="0" indent="-228600" algn="ctr">
              <a:lnSpc>
                <a:spcPct val="100000"/>
              </a:lnSpc>
              <a:spcBef>
                <a:spcPts val="0"/>
              </a:spcBef>
              <a:spcAft>
                <a:spcPts val="0"/>
              </a:spcAft>
              <a:buClr>
                <a:srgbClr val="000000"/>
              </a:buClr>
              <a:buSzPts val="2000"/>
              <a:buFont typeface="Helvetica Neue"/>
              <a:buNone/>
              <a:defRPr sz="2000">
                <a:latin typeface="Helvetica Neue"/>
                <a:ea typeface="Helvetica Neue"/>
                <a:cs typeface="Helvetica Neue"/>
                <a:sym typeface="Helvetica Neue"/>
              </a:defRPr>
            </a:lvl1pPr>
            <a:lvl2pPr marL="914400" lvl="1" indent="-228600" algn="ctr">
              <a:lnSpc>
                <a:spcPct val="100000"/>
              </a:lnSpc>
              <a:spcBef>
                <a:spcPts val="0"/>
              </a:spcBef>
              <a:spcAft>
                <a:spcPts val="0"/>
              </a:spcAft>
              <a:buClr>
                <a:srgbClr val="000000"/>
              </a:buClr>
              <a:buSzPts val="2000"/>
              <a:buFont typeface="Helvetica Neue"/>
              <a:buNone/>
              <a:defRPr sz="2000">
                <a:latin typeface="Helvetica Neue"/>
                <a:ea typeface="Helvetica Neue"/>
                <a:cs typeface="Helvetica Neue"/>
                <a:sym typeface="Helvetica Neue"/>
              </a:defRPr>
            </a:lvl2pPr>
            <a:lvl3pPr marL="1371600" lvl="2" indent="-228600" algn="ctr">
              <a:lnSpc>
                <a:spcPct val="100000"/>
              </a:lnSpc>
              <a:spcBef>
                <a:spcPts val="0"/>
              </a:spcBef>
              <a:spcAft>
                <a:spcPts val="0"/>
              </a:spcAft>
              <a:buClr>
                <a:srgbClr val="000000"/>
              </a:buClr>
              <a:buSzPts val="2000"/>
              <a:buFont typeface="Helvetica Neue"/>
              <a:buNone/>
              <a:defRPr sz="2000">
                <a:latin typeface="Helvetica Neue"/>
                <a:ea typeface="Helvetica Neue"/>
                <a:cs typeface="Helvetica Neue"/>
                <a:sym typeface="Helvetica Neue"/>
              </a:defRPr>
            </a:lvl3pPr>
            <a:lvl4pPr marL="1828800" lvl="3" indent="-228600" algn="ctr">
              <a:lnSpc>
                <a:spcPct val="100000"/>
              </a:lnSpc>
              <a:spcBef>
                <a:spcPts val="0"/>
              </a:spcBef>
              <a:spcAft>
                <a:spcPts val="0"/>
              </a:spcAft>
              <a:buClr>
                <a:srgbClr val="000000"/>
              </a:buClr>
              <a:buSzPts val="2000"/>
              <a:buFont typeface="Helvetica Neue"/>
              <a:buNone/>
              <a:defRPr sz="2000">
                <a:latin typeface="Helvetica Neue"/>
                <a:ea typeface="Helvetica Neue"/>
                <a:cs typeface="Helvetica Neue"/>
                <a:sym typeface="Helvetica Neue"/>
              </a:defRPr>
            </a:lvl4pPr>
            <a:lvl5pPr marL="2286000" lvl="4" indent="-228600" algn="ctr">
              <a:lnSpc>
                <a:spcPct val="100000"/>
              </a:lnSpc>
              <a:spcBef>
                <a:spcPts val="0"/>
              </a:spcBef>
              <a:spcAft>
                <a:spcPts val="0"/>
              </a:spcAft>
              <a:buClr>
                <a:srgbClr val="000000"/>
              </a:buClr>
              <a:buSzPts val="2000"/>
              <a:buFont typeface="Helvetica Neue"/>
              <a:buNone/>
              <a:defRPr sz="2000">
                <a:latin typeface="Helvetica Neue"/>
                <a:ea typeface="Helvetica Neue"/>
                <a:cs typeface="Helvetica Neue"/>
                <a:sym typeface="Helvetica Neue"/>
              </a:defRPr>
            </a:lvl5pPr>
            <a:lvl6pPr marL="2743200" lvl="5" indent="-228600" algn="l">
              <a:lnSpc>
                <a:spcPct val="100000"/>
              </a:lnSpc>
              <a:spcBef>
                <a:spcPts val="0"/>
              </a:spcBef>
              <a:spcAft>
                <a:spcPts val="0"/>
              </a:spcAft>
              <a:buClr>
                <a:srgbClr val="000000"/>
              </a:buClr>
              <a:buSzPts val="700"/>
              <a:buNone/>
              <a:defRPr/>
            </a:lvl6pPr>
            <a:lvl7pPr marL="3200400" lvl="6" indent="-228600" algn="l">
              <a:lnSpc>
                <a:spcPct val="100000"/>
              </a:lnSpc>
              <a:spcBef>
                <a:spcPts val="0"/>
              </a:spcBef>
              <a:spcAft>
                <a:spcPts val="0"/>
              </a:spcAft>
              <a:buClr>
                <a:srgbClr val="000000"/>
              </a:buClr>
              <a:buSzPts val="700"/>
              <a:buNone/>
              <a:defRPr/>
            </a:lvl7pPr>
            <a:lvl8pPr marL="3657600" lvl="7" indent="-228600" algn="l">
              <a:lnSpc>
                <a:spcPct val="100000"/>
              </a:lnSpc>
              <a:spcBef>
                <a:spcPts val="0"/>
              </a:spcBef>
              <a:spcAft>
                <a:spcPts val="0"/>
              </a:spcAft>
              <a:buClr>
                <a:srgbClr val="000000"/>
              </a:buClr>
              <a:buSzPts val="700"/>
              <a:buNone/>
              <a:defRPr/>
            </a:lvl8pPr>
            <a:lvl9pPr marL="4114800" lvl="8" indent="-228600" algn="l">
              <a:lnSpc>
                <a:spcPct val="100000"/>
              </a:lnSpc>
              <a:spcBef>
                <a:spcPts val="0"/>
              </a:spcBef>
              <a:spcAft>
                <a:spcPts val="0"/>
              </a:spcAft>
              <a:buClr>
                <a:srgbClr val="000000"/>
              </a:buClr>
              <a:buSzPts val="700"/>
              <a:buNone/>
              <a:defRPr/>
            </a:lvl9pPr>
          </a:lstStyle>
          <a:p>
            <a:endParaRPr/>
          </a:p>
        </p:txBody>
      </p:sp>
      <p:sp>
        <p:nvSpPr>
          <p:cNvPr id="731" name="Google Shape;731;g8071907143_7_24"/>
          <p:cNvSpPr txBox="1">
            <a:spLocks noGrp="1"/>
          </p:cNvSpPr>
          <p:nvPr>
            <p:ph type="sldNum" idx="12"/>
          </p:nvPr>
        </p:nvSpPr>
        <p:spPr>
          <a:xfrm>
            <a:off x="4482789" y="4902398"/>
            <a:ext cx="174851" cy="179127"/>
          </a:xfrm>
          <a:prstGeom prst="rect">
            <a:avLst/>
          </a:prstGeom>
          <a:noFill/>
          <a:ln>
            <a:noFill/>
          </a:ln>
        </p:spPr>
        <p:txBody>
          <a:bodyPr spcFirstLastPara="1" wrap="square" lIns="26775" tIns="26775" rIns="26775" bIns="26775" anchor="t" anchorCtr="0">
            <a:noAutofit/>
          </a:bodyPr>
          <a:lstStyle>
            <a:lvl1pPr marL="0" marR="0" lvl="0"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sz="2100" b="1">
              <a:solidFill>
                <a:srgbClr val="FFFFFF"/>
              </a:solidFill>
              <a:latin typeface="Calibri"/>
              <a:ea typeface="Calibri"/>
              <a:cs typeface="Calibri"/>
              <a:sym typeface="Calibri"/>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Title - Top">
  <p:cSld name="Title - Top">
    <p:spTree>
      <p:nvGrpSpPr>
        <p:cNvPr id="1" name="Shape 732"/>
        <p:cNvGrpSpPr/>
        <p:nvPr/>
      </p:nvGrpSpPr>
      <p:grpSpPr>
        <a:xfrm>
          <a:off x="0" y="0"/>
          <a:ext cx="0" cy="0"/>
          <a:chOff x="0" y="0"/>
          <a:chExt cx="0" cy="0"/>
        </a:xfrm>
      </p:grpSpPr>
      <p:sp>
        <p:nvSpPr>
          <p:cNvPr id="733" name="Google Shape;733;g8071907143_7_29"/>
          <p:cNvSpPr txBox="1">
            <a:spLocks noGrp="1"/>
          </p:cNvSpPr>
          <p:nvPr>
            <p:ph type="title"/>
          </p:nvPr>
        </p:nvSpPr>
        <p:spPr>
          <a:xfrm>
            <a:off x="1645295" y="133945"/>
            <a:ext cx="5853410" cy="1138536"/>
          </a:xfrm>
          <a:prstGeom prst="rect">
            <a:avLst/>
          </a:prstGeom>
          <a:noFill/>
          <a:ln>
            <a:noFill/>
          </a:ln>
        </p:spPr>
        <p:txBody>
          <a:bodyPr spcFirstLastPara="1" wrap="square" lIns="26775" tIns="26775" rIns="26775" bIns="26775" anchor="ctr" anchorCtr="0">
            <a:noAutofit/>
          </a:bodyPr>
          <a:lstStyle>
            <a:lvl1pPr lvl="0" algn="ctr">
              <a:lnSpc>
                <a:spcPct val="100000"/>
              </a:lnSpc>
              <a:spcBef>
                <a:spcPts val="0"/>
              </a:spcBef>
              <a:spcAft>
                <a:spcPts val="0"/>
              </a:spcAft>
              <a:buClr>
                <a:srgbClr val="000000"/>
              </a:buClr>
              <a:buSzPts val="4200"/>
              <a:buFont typeface="Helvetica Neue"/>
              <a:buNone/>
              <a:defRPr sz="4200">
                <a:latin typeface="Helvetica Neue"/>
                <a:ea typeface="Helvetica Neue"/>
                <a:cs typeface="Helvetica Neue"/>
                <a:sym typeface="Helvetica Neue"/>
              </a:defRPr>
            </a:lvl1pPr>
            <a:lvl2pPr lvl="1" algn="l">
              <a:lnSpc>
                <a:spcPct val="100000"/>
              </a:lnSpc>
              <a:spcBef>
                <a:spcPts val="0"/>
              </a:spcBef>
              <a:spcAft>
                <a:spcPts val="0"/>
              </a:spcAft>
              <a:buClr>
                <a:srgbClr val="000000"/>
              </a:buClr>
              <a:buSzPts val="700"/>
              <a:buNone/>
              <a:defRPr/>
            </a:lvl2pPr>
            <a:lvl3pPr lvl="2" algn="l">
              <a:lnSpc>
                <a:spcPct val="100000"/>
              </a:lnSpc>
              <a:spcBef>
                <a:spcPts val="0"/>
              </a:spcBef>
              <a:spcAft>
                <a:spcPts val="0"/>
              </a:spcAft>
              <a:buClr>
                <a:srgbClr val="000000"/>
              </a:buClr>
              <a:buSzPts val="700"/>
              <a:buNone/>
              <a:defRPr/>
            </a:lvl3pPr>
            <a:lvl4pPr lvl="3" algn="l">
              <a:lnSpc>
                <a:spcPct val="100000"/>
              </a:lnSpc>
              <a:spcBef>
                <a:spcPts val="0"/>
              </a:spcBef>
              <a:spcAft>
                <a:spcPts val="0"/>
              </a:spcAft>
              <a:buClr>
                <a:srgbClr val="000000"/>
              </a:buClr>
              <a:buSzPts val="700"/>
              <a:buNone/>
              <a:defRPr/>
            </a:lvl4pPr>
            <a:lvl5pPr lvl="4" algn="l">
              <a:lnSpc>
                <a:spcPct val="100000"/>
              </a:lnSpc>
              <a:spcBef>
                <a:spcPts val="0"/>
              </a:spcBef>
              <a:spcAft>
                <a:spcPts val="0"/>
              </a:spcAft>
              <a:buClr>
                <a:srgbClr val="000000"/>
              </a:buClr>
              <a:buSzPts val="700"/>
              <a:buNone/>
              <a:defRPr/>
            </a:lvl5pPr>
            <a:lvl6pPr lvl="5" algn="l">
              <a:lnSpc>
                <a:spcPct val="100000"/>
              </a:lnSpc>
              <a:spcBef>
                <a:spcPts val="0"/>
              </a:spcBef>
              <a:spcAft>
                <a:spcPts val="0"/>
              </a:spcAft>
              <a:buClr>
                <a:srgbClr val="000000"/>
              </a:buClr>
              <a:buSzPts val="700"/>
              <a:buNone/>
              <a:defRPr/>
            </a:lvl6pPr>
            <a:lvl7pPr lvl="6" algn="l">
              <a:lnSpc>
                <a:spcPct val="100000"/>
              </a:lnSpc>
              <a:spcBef>
                <a:spcPts val="0"/>
              </a:spcBef>
              <a:spcAft>
                <a:spcPts val="0"/>
              </a:spcAft>
              <a:buClr>
                <a:srgbClr val="000000"/>
              </a:buClr>
              <a:buSzPts val="700"/>
              <a:buNone/>
              <a:defRPr/>
            </a:lvl7pPr>
            <a:lvl8pPr lvl="7" algn="l">
              <a:lnSpc>
                <a:spcPct val="100000"/>
              </a:lnSpc>
              <a:spcBef>
                <a:spcPts val="0"/>
              </a:spcBef>
              <a:spcAft>
                <a:spcPts val="0"/>
              </a:spcAft>
              <a:buClr>
                <a:srgbClr val="000000"/>
              </a:buClr>
              <a:buSzPts val="700"/>
              <a:buNone/>
              <a:defRPr/>
            </a:lvl8pPr>
            <a:lvl9pPr lvl="8" algn="l">
              <a:lnSpc>
                <a:spcPct val="100000"/>
              </a:lnSpc>
              <a:spcBef>
                <a:spcPts val="0"/>
              </a:spcBef>
              <a:spcAft>
                <a:spcPts val="0"/>
              </a:spcAft>
              <a:buClr>
                <a:srgbClr val="000000"/>
              </a:buClr>
              <a:buSzPts val="700"/>
              <a:buNone/>
              <a:defRPr/>
            </a:lvl9pPr>
          </a:lstStyle>
          <a:p>
            <a:endParaRPr/>
          </a:p>
        </p:txBody>
      </p:sp>
      <p:sp>
        <p:nvSpPr>
          <p:cNvPr id="734" name="Google Shape;734;g8071907143_7_29"/>
          <p:cNvSpPr txBox="1">
            <a:spLocks noGrp="1"/>
          </p:cNvSpPr>
          <p:nvPr>
            <p:ph type="sldNum" idx="12"/>
          </p:nvPr>
        </p:nvSpPr>
        <p:spPr>
          <a:xfrm>
            <a:off x="4482789" y="4902398"/>
            <a:ext cx="174851" cy="179127"/>
          </a:xfrm>
          <a:prstGeom prst="rect">
            <a:avLst/>
          </a:prstGeom>
          <a:noFill/>
          <a:ln>
            <a:noFill/>
          </a:ln>
        </p:spPr>
        <p:txBody>
          <a:bodyPr spcFirstLastPara="1" wrap="square" lIns="26775" tIns="26775" rIns="26775" bIns="26775" anchor="t" anchorCtr="0">
            <a:noAutofit/>
          </a:bodyPr>
          <a:lstStyle>
            <a:lvl1pPr marL="0" marR="0" lvl="0"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sz="2100" b="1">
              <a:solidFill>
                <a:srgbClr val="FFFFFF"/>
              </a:solidFill>
              <a:latin typeface="Calibri"/>
              <a:ea typeface="Calibri"/>
              <a:cs typeface="Calibri"/>
              <a:sym typeface="Calibri"/>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Title &amp; Bullets">
  <p:cSld name="Title &amp; Bullets">
    <p:spTree>
      <p:nvGrpSpPr>
        <p:cNvPr id="1" name="Shape 735"/>
        <p:cNvGrpSpPr/>
        <p:nvPr/>
      </p:nvGrpSpPr>
      <p:grpSpPr>
        <a:xfrm>
          <a:off x="0" y="0"/>
          <a:ext cx="0" cy="0"/>
          <a:chOff x="0" y="0"/>
          <a:chExt cx="0" cy="0"/>
        </a:xfrm>
      </p:grpSpPr>
      <p:sp>
        <p:nvSpPr>
          <p:cNvPr id="736" name="Google Shape;736;g8071907143_7_32"/>
          <p:cNvSpPr txBox="1">
            <a:spLocks noGrp="1"/>
          </p:cNvSpPr>
          <p:nvPr>
            <p:ph type="title"/>
          </p:nvPr>
        </p:nvSpPr>
        <p:spPr>
          <a:xfrm>
            <a:off x="1645295" y="133945"/>
            <a:ext cx="5853410" cy="1138536"/>
          </a:xfrm>
          <a:prstGeom prst="rect">
            <a:avLst/>
          </a:prstGeom>
          <a:noFill/>
          <a:ln>
            <a:noFill/>
          </a:ln>
        </p:spPr>
        <p:txBody>
          <a:bodyPr spcFirstLastPara="1" wrap="square" lIns="26775" tIns="26775" rIns="26775" bIns="26775" anchor="ctr" anchorCtr="0">
            <a:noAutofit/>
          </a:bodyPr>
          <a:lstStyle>
            <a:lvl1pPr lvl="0" algn="ctr">
              <a:lnSpc>
                <a:spcPct val="100000"/>
              </a:lnSpc>
              <a:spcBef>
                <a:spcPts val="0"/>
              </a:spcBef>
              <a:spcAft>
                <a:spcPts val="0"/>
              </a:spcAft>
              <a:buClr>
                <a:srgbClr val="000000"/>
              </a:buClr>
              <a:buSzPts val="4200"/>
              <a:buFont typeface="Helvetica Neue"/>
              <a:buNone/>
              <a:defRPr sz="4200">
                <a:latin typeface="Helvetica Neue"/>
                <a:ea typeface="Helvetica Neue"/>
                <a:cs typeface="Helvetica Neue"/>
                <a:sym typeface="Helvetica Neue"/>
              </a:defRPr>
            </a:lvl1pPr>
            <a:lvl2pPr lvl="1" algn="l">
              <a:lnSpc>
                <a:spcPct val="100000"/>
              </a:lnSpc>
              <a:spcBef>
                <a:spcPts val="0"/>
              </a:spcBef>
              <a:spcAft>
                <a:spcPts val="0"/>
              </a:spcAft>
              <a:buClr>
                <a:srgbClr val="000000"/>
              </a:buClr>
              <a:buSzPts val="700"/>
              <a:buNone/>
              <a:defRPr/>
            </a:lvl2pPr>
            <a:lvl3pPr lvl="2" algn="l">
              <a:lnSpc>
                <a:spcPct val="100000"/>
              </a:lnSpc>
              <a:spcBef>
                <a:spcPts val="0"/>
              </a:spcBef>
              <a:spcAft>
                <a:spcPts val="0"/>
              </a:spcAft>
              <a:buClr>
                <a:srgbClr val="000000"/>
              </a:buClr>
              <a:buSzPts val="700"/>
              <a:buNone/>
              <a:defRPr/>
            </a:lvl3pPr>
            <a:lvl4pPr lvl="3" algn="l">
              <a:lnSpc>
                <a:spcPct val="100000"/>
              </a:lnSpc>
              <a:spcBef>
                <a:spcPts val="0"/>
              </a:spcBef>
              <a:spcAft>
                <a:spcPts val="0"/>
              </a:spcAft>
              <a:buClr>
                <a:srgbClr val="000000"/>
              </a:buClr>
              <a:buSzPts val="700"/>
              <a:buNone/>
              <a:defRPr/>
            </a:lvl4pPr>
            <a:lvl5pPr lvl="4" algn="l">
              <a:lnSpc>
                <a:spcPct val="100000"/>
              </a:lnSpc>
              <a:spcBef>
                <a:spcPts val="0"/>
              </a:spcBef>
              <a:spcAft>
                <a:spcPts val="0"/>
              </a:spcAft>
              <a:buClr>
                <a:srgbClr val="000000"/>
              </a:buClr>
              <a:buSzPts val="700"/>
              <a:buNone/>
              <a:defRPr/>
            </a:lvl5pPr>
            <a:lvl6pPr lvl="5" algn="l">
              <a:lnSpc>
                <a:spcPct val="100000"/>
              </a:lnSpc>
              <a:spcBef>
                <a:spcPts val="0"/>
              </a:spcBef>
              <a:spcAft>
                <a:spcPts val="0"/>
              </a:spcAft>
              <a:buClr>
                <a:srgbClr val="000000"/>
              </a:buClr>
              <a:buSzPts val="700"/>
              <a:buNone/>
              <a:defRPr/>
            </a:lvl6pPr>
            <a:lvl7pPr lvl="6" algn="l">
              <a:lnSpc>
                <a:spcPct val="100000"/>
              </a:lnSpc>
              <a:spcBef>
                <a:spcPts val="0"/>
              </a:spcBef>
              <a:spcAft>
                <a:spcPts val="0"/>
              </a:spcAft>
              <a:buClr>
                <a:srgbClr val="000000"/>
              </a:buClr>
              <a:buSzPts val="700"/>
              <a:buNone/>
              <a:defRPr/>
            </a:lvl7pPr>
            <a:lvl8pPr lvl="7" algn="l">
              <a:lnSpc>
                <a:spcPct val="100000"/>
              </a:lnSpc>
              <a:spcBef>
                <a:spcPts val="0"/>
              </a:spcBef>
              <a:spcAft>
                <a:spcPts val="0"/>
              </a:spcAft>
              <a:buClr>
                <a:srgbClr val="000000"/>
              </a:buClr>
              <a:buSzPts val="700"/>
              <a:buNone/>
              <a:defRPr/>
            </a:lvl8pPr>
            <a:lvl9pPr lvl="8" algn="l">
              <a:lnSpc>
                <a:spcPct val="100000"/>
              </a:lnSpc>
              <a:spcBef>
                <a:spcPts val="0"/>
              </a:spcBef>
              <a:spcAft>
                <a:spcPts val="0"/>
              </a:spcAft>
              <a:buClr>
                <a:srgbClr val="000000"/>
              </a:buClr>
              <a:buSzPts val="700"/>
              <a:buNone/>
              <a:defRPr/>
            </a:lvl9pPr>
          </a:lstStyle>
          <a:p>
            <a:endParaRPr/>
          </a:p>
        </p:txBody>
      </p:sp>
      <p:sp>
        <p:nvSpPr>
          <p:cNvPr id="737" name="Google Shape;737;g8071907143_7_32"/>
          <p:cNvSpPr txBox="1">
            <a:spLocks noGrp="1"/>
          </p:cNvSpPr>
          <p:nvPr>
            <p:ph type="body" idx="1"/>
          </p:nvPr>
        </p:nvSpPr>
        <p:spPr>
          <a:xfrm>
            <a:off x="1645295" y="1366242"/>
            <a:ext cx="5853410" cy="3315147"/>
          </a:xfrm>
          <a:prstGeom prst="rect">
            <a:avLst/>
          </a:prstGeom>
          <a:noFill/>
          <a:ln>
            <a:noFill/>
          </a:ln>
        </p:spPr>
        <p:txBody>
          <a:bodyPr spcFirstLastPara="1" wrap="square" lIns="26775" tIns="26775" rIns="26775" bIns="26775" anchor="ctr" anchorCtr="0">
            <a:noAutofit/>
          </a:bodyPr>
          <a:lstStyle>
            <a:lvl1pPr marL="457200" lvl="0" indent="-381000" algn="l">
              <a:lnSpc>
                <a:spcPct val="100000"/>
              </a:lnSpc>
              <a:spcBef>
                <a:spcPts val="2200"/>
              </a:spcBef>
              <a:spcAft>
                <a:spcPts val="0"/>
              </a:spcAft>
              <a:buClr>
                <a:srgbClr val="000000"/>
              </a:buClr>
              <a:buSzPts val="2400"/>
              <a:buFont typeface="Helvetica Neue"/>
              <a:buChar char="•"/>
              <a:defRPr sz="1700">
                <a:latin typeface="Helvetica Neue"/>
                <a:ea typeface="Helvetica Neue"/>
                <a:cs typeface="Helvetica Neue"/>
                <a:sym typeface="Helvetica Neue"/>
              </a:defRPr>
            </a:lvl1pPr>
            <a:lvl2pPr marL="914400" lvl="1" indent="-381000" algn="l">
              <a:lnSpc>
                <a:spcPct val="100000"/>
              </a:lnSpc>
              <a:spcBef>
                <a:spcPts val="2200"/>
              </a:spcBef>
              <a:spcAft>
                <a:spcPts val="0"/>
              </a:spcAft>
              <a:buClr>
                <a:srgbClr val="000000"/>
              </a:buClr>
              <a:buSzPts val="2400"/>
              <a:buFont typeface="Helvetica Neue"/>
              <a:buChar char="•"/>
              <a:defRPr sz="1700">
                <a:latin typeface="Helvetica Neue"/>
                <a:ea typeface="Helvetica Neue"/>
                <a:cs typeface="Helvetica Neue"/>
                <a:sym typeface="Helvetica Neue"/>
              </a:defRPr>
            </a:lvl2pPr>
            <a:lvl3pPr marL="1371600" lvl="2" indent="-381000" algn="l">
              <a:lnSpc>
                <a:spcPct val="100000"/>
              </a:lnSpc>
              <a:spcBef>
                <a:spcPts val="2200"/>
              </a:spcBef>
              <a:spcAft>
                <a:spcPts val="0"/>
              </a:spcAft>
              <a:buClr>
                <a:srgbClr val="000000"/>
              </a:buClr>
              <a:buSzPts val="2400"/>
              <a:buFont typeface="Helvetica Neue"/>
              <a:buChar char="•"/>
              <a:defRPr sz="1700">
                <a:latin typeface="Helvetica Neue"/>
                <a:ea typeface="Helvetica Neue"/>
                <a:cs typeface="Helvetica Neue"/>
                <a:sym typeface="Helvetica Neue"/>
              </a:defRPr>
            </a:lvl3pPr>
            <a:lvl4pPr marL="1828800" lvl="3" indent="-381000" algn="l">
              <a:lnSpc>
                <a:spcPct val="100000"/>
              </a:lnSpc>
              <a:spcBef>
                <a:spcPts val="2200"/>
              </a:spcBef>
              <a:spcAft>
                <a:spcPts val="0"/>
              </a:spcAft>
              <a:buClr>
                <a:srgbClr val="000000"/>
              </a:buClr>
              <a:buSzPts val="2400"/>
              <a:buFont typeface="Helvetica Neue"/>
              <a:buChar char="•"/>
              <a:defRPr sz="1700">
                <a:latin typeface="Helvetica Neue"/>
                <a:ea typeface="Helvetica Neue"/>
                <a:cs typeface="Helvetica Neue"/>
                <a:sym typeface="Helvetica Neue"/>
              </a:defRPr>
            </a:lvl4pPr>
            <a:lvl5pPr marL="2286000" lvl="4" indent="-381000" algn="l">
              <a:lnSpc>
                <a:spcPct val="100000"/>
              </a:lnSpc>
              <a:spcBef>
                <a:spcPts val="2200"/>
              </a:spcBef>
              <a:spcAft>
                <a:spcPts val="0"/>
              </a:spcAft>
              <a:buClr>
                <a:srgbClr val="000000"/>
              </a:buClr>
              <a:buSzPts val="2400"/>
              <a:buFont typeface="Helvetica Neue"/>
              <a:buChar char="•"/>
              <a:defRPr sz="1700">
                <a:latin typeface="Helvetica Neue"/>
                <a:ea typeface="Helvetica Neue"/>
                <a:cs typeface="Helvetica Neue"/>
                <a:sym typeface="Helvetica Neue"/>
              </a:defRPr>
            </a:lvl5pPr>
            <a:lvl6pPr marL="2743200" lvl="5" indent="-228600" algn="l">
              <a:lnSpc>
                <a:spcPct val="100000"/>
              </a:lnSpc>
              <a:spcBef>
                <a:spcPts val="0"/>
              </a:spcBef>
              <a:spcAft>
                <a:spcPts val="0"/>
              </a:spcAft>
              <a:buClr>
                <a:srgbClr val="000000"/>
              </a:buClr>
              <a:buSzPts val="700"/>
              <a:buNone/>
              <a:defRPr/>
            </a:lvl6pPr>
            <a:lvl7pPr marL="3200400" lvl="6" indent="-228600" algn="l">
              <a:lnSpc>
                <a:spcPct val="100000"/>
              </a:lnSpc>
              <a:spcBef>
                <a:spcPts val="0"/>
              </a:spcBef>
              <a:spcAft>
                <a:spcPts val="0"/>
              </a:spcAft>
              <a:buClr>
                <a:srgbClr val="000000"/>
              </a:buClr>
              <a:buSzPts val="700"/>
              <a:buNone/>
              <a:defRPr/>
            </a:lvl7pPr>
            <a:lvl8pPr marL="3657600" lvl="7" indent="-228600" algn="l">
              <a:lnSpc>
                <a:spcPct val="100000"/>
              </a:lnSpc>
              <a:spcBef>
                <a:spcPts val="0"/>
              </a:spcBef>
              <a:spcAft>
                <a:spcPts val="0"/>
              </a:spcAft>
              <a:buClr>
                <a:srgbClr val="000000"/>
              </a:buClr>
              <a:buSzPts val="700"/>
              <a:buNone/>
              <a:defRPr/>
            </a:lvl8pPr>
            <a:lvl9pPr marL="4114800" lvl="8" indent="-228600" algn="l">
              <a:lnSpc>
                <a:spcPct val="100000"/>
              </a:lnSpc>
              <a:spcBef>
                <a:spcPts val="0"/>
              </a:spcBef>
              <a:spcAft>
                <a:spcPts val="0"/>
              </a:spcAft>
              <a:buClr>
                <a:srgbClr val="000000"/>
              </a:buClr>
              <a:buSzPts val="700"/>
              <a:buNone/>
              <a:defRPr/>
            </a:lvl9pPr>
          </a:lstStyle>
          <a:p>
            <a:endParaRPr/>
          </a:p>
        </p:txBody>
      </p:sp>
      <p:sp>
        <p:nvSpPr>
          <p:cNvPr id="738" name="Google Shape;738;g8071907143_7_32"/>
          <p:cNvSpPr txBox="1">
            <a:spLocks noGrp="1"/>
          </p:cNvSpPr>
          <p:nvPr>
            <p:ph type="sldNum" idx="12"/>
          </p:nvPr>
        </p:nvSpPr>
        <p:spPr>
          <a:xfrm>
            <a:off x="4482789" y="4902398"/>
            <a:ext cx="174851" cy="179127"/>
          </a:xfrm>
          <a:prstGeom prst="rect">
            <a:avLst/>
          </a:prstGeom>
          <a:noFill/>
          <a:ln>
            <a:noFill/>
          </a:ln>
        </p:spPr>
        <p:txBody>
          <a:bodyPr spcFirstLastPara="1" wrap="square" lIns="26775" tIns="26775" rIns="26775" bIns="26775" anchor="t" anchorCtr="0">
            <a:noAutofit/>
          </a:bodyPr>
          <a:lstStyle>
            <a:lvl1pPr marL="0" marR="0" lvl="0"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sz="2100" b="1">
              <a:solidFill>
                <a:srgbClr val="FFFFFF"/>
              </a:solidFill>
              <a:latin typeface="Calibri"/>
              <a:ea typeface="Calibri"/>
              <a:cs typeface="Calibri"/>
              <a:sym typeface="Calibri"/>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Title, Bullets &amp; Photo">
  <p:cSld name="Title, Bullets &amp; Photo">
    <p:spTree>
      <p:nvGrpSpPr>
        <p:cNvPr id="1" name="Shape 739"/>
        <p:cNvGrpSpPr/>
        <p:nvPr/>
      </p:nvGrpSpPr>
      <p:grpSpPr>
        <a:xfrm>
          <a:off x="0" y="0"/>
          <a:ext cx="0" cy="0"/>
          <a:chOff x="0" y="0"/>
          <a:chExt cx="0" cy="0"/>
        </a:xfrm>
      </p:grpSpPr>
      <p:sp>
        <p:nvSpPr>
          <p:cNvPr id="740" name="Google Shape;740;g8071907143_7_36"/>
          <p:cNvSpPr>
            <a:spLocks noGrp="1"/>
          </p:cNvSpPr>
          <p:nvPr>
            <p:ph type="pic" idx="2"/>
          </p:nvPr>
        </p:nvSpPr>
        <p:spPr>
          <a:xfrm>
            <a:off x="4685854" y="1366242"/>
            <a:ext cx="2812852" cy="3315147"/>
          </a:xfrm>
          <a:prstGeom prst="rect">
            <a:avLst/>
          </a:prstGeom>
          <a:noFill/>
          <a:ln>
            <a:noFill/>
          </a:ln>
        </p:spPr>
        <p:txBody>
          <a:bodyPr spcFirstLastPara="1" wrap="square" lIns="34275" tIns="17150" rIns="34275" bIns="17150" anchor="t" anchorCtr="0">
            <a:noAutofit/>
          </a:bodyPr>
          <a:lstStyle>
            <a:lvl1pPr marR="0" lvl="0" algn="l" rtl="0">
              <a:lnSpc>
                <a:spcPct val="100000"/>
              </a:lnSpc>
              <a:spcBef>
                <a:spcPts val="0"/>
              </a:spcBef>
              <a:spcAft>
                <a:spcPts val="0"/>
              </a:spcAft>
              <a:buClr>
                <a:srgbClr val="000000"/>
              </a:buClr>
              <a:buSzPts val="2600"/>
              <a:buFont typeface="Cambria"/>
              <a:buNone/>
              <a:defRPr sz="2600" b="0" i="0" u="none" strike="noStrike" cap="none">
                <a:solidFill>
                  <a:srgbClr val="000000"/>
                </a:solidFill>
                <a:latin typeface="Cambria"/>
                <a:ea typeface="Cambria"/>
                <a:cs typeface="Cambria"/>
                <a:sym typeface="Cambria"/>
              </a:defRPr>
            </a:lvl1pPr>
            <a:lvl2pPr marR="0" lvl="1" algn="l" rtl="0">
              <a:lnSpc>
                <a:spcPct val="100000"/>
              </a:lnSpc>
              <a:spcBef>
                <a:spcPts val="0"/>
              </a:spcBef>
              <a:spcAft>
                <a:spcPts val="0"/>
              </a:spcAft>
              <a:buClr>
                <a:srgbClr val="000000"/>
              </a:buClr>
              <a:buSzPts val="2600"/>
              <a:buFont typeface="Cambria"/>
              <a:buChar char="•"/>
              <a:defRPr sz="2600" b="0" i="0" u="none" strike="noStrike" cap="none">
                <a:solidFill>
                  <a:srgbClr val="000000"/>
                </a:solidFill>
                <a:latin typeface="Cambria"/>
                <a:ea typeface="Cambria"/>
                <a:cs typeface="Cambria"/>
                <a:sym typeface="Cambria"/>
              </a:defRPr>
            </a:lvl2pPr>
            <a:lvl3pPr marR="0" lvl="2" algn="l" rtl="0">
              <a:lnSpc>
                <a:spcPct val="100000"/>
              </a:lnSpc>
              <a:spcBef>
                <a:spcPts val="0"/>
              </a:spcBef>
              <a:spcAft>
                <a:spcPts val="0"/>
              </a:spcAft>
              <a:buClr>
                <a:srgbClr val="000000"/>
              </a:buClr>
              <a:buSzPts val="2600"/>
              <a:buFont typeface="Cambria"/>
              <a:buChar char="•"/>
              <a:defRPr sz="2600" b="0" i="0" u="none" strike="noStrike" cap="none">
                <a:solidFill>
                  <a:srgbClr val="000000"/>
                </a:solidFill>
                <a:latin typeface="Cambria"/>
                <a:ea typeface="Cambria"/>
                <a:cs typeface="Cambria"/>
                <a:sym typeface="Cambria"/>
              </a:defRPr>
            </a:lvl3pPr>
            <a:lvl4pPr marR="0" lvl="3" algn="l" rtl="0">
              <a:lnSpc>
                <a:spcPct val="100000"/>
              </a:lnSpc>
              <a:spcBef>
                <a:spcPts val="0"/>
              </a:spcBef>
              <a:spcAft>
                <a:spcPts val="0"/>
              </a:spcAft>
              <a:buClr>
                <a:srgbClr val="000000"/>
              </a:buClr>
              <a:buSzPts val="2600"/>
              <a:buFont typeface="Cambria"/>
              <a:buChar char="•"/>
              <a:defRPr sz="2600" b="0" i="0" u="none" strike="noStrike" cap="none">
                <a:solidFill>
                  <a:srgbClr val="000000"/>
                </a:solidFill>
                <a:latin typeface="Cambria"/>
                <a:ea typeface="Cambria"/>
                <a:cs typeface="Cambria"/>
                <a:sym typeface="Cambria"/>
              </a:defRPr>
            </a:lvl4pPr>
            <a:lvl5pPr marR="0" lvl="4" algn="l" rtl="0">
              <a:lnSpc>
                <a:spcPct val="100000"/>
              </a:lnSpc>
              <a:spcBef>
                <a:spcPts val="0"/>
              </a:spcBef>
              <a:spcAft>
                <a:spcPts val="0"/>
              </a:spcAft>
              <a:buClr>
                <a:srgbClr val="000000"/>
              </a:buClr>
              <a:buSzPts val="2600"/>
              <a:buFont typeface="Cambria"/>
              <a:buChar char="•"/>
              <a:defRPr sz="2600" b="0" i="0" u="none" strike="noStrike" cap="none">
                <a:solidFill>
                  <a:srgbClr val="000000"/>
                </a:solidFill>
                <a:latin typeface="Cambria"/>
                <a:ea typeface="Cambria"/>
                <a:cs typeface="Cambria"/>
                <a:sym typeface="Cambria"/>
              </a:defRPr>
            </a:lvl5pPr>
            <a:lvl6pPr marR="0" lvl="5" algn="l" rtl="0">
              <a:lnSpc>
                <a:spcPct val="100000"/>
              </a:lnSpc>
              <a:spcBef>
                <a:spcPts val="0"/>
              </a:spcBef>
              <a:spcAft>
                <a:spcPts val="0"/>
              </a:spcAft>
              <a:buClr>
                <a:srgbClr val="000000"/>
              </a:buClr>
              <a:buSzPts val="2600"/>
              <a:buFont typeface="Cambria"/>
              <a:buNone/>
              <a:defRPr sz="2600" b="0" i="0" u="none" strike="noStrike" cap="none">
                <a:solidFill>
                  <a:srgbClr val="000000"/>
                </a:solidFill>
                <a:latin typeface="Cambria"/>
                <a:ea typeface="Cambria"/>
                <a:cs typeface="Cambria"/>
                <a:sym typeface="Cambria"/>
              </a:defRPr>
            </a:lvl6pPr>
            <a:lvl7pPr marR="0" lvl="6" algn="l" rtl="0">
              <a:lnSpc>
                <a:spcPct val="100000"/>
              </a:lnSpc>
              <a:spcBef>
                <a:spcPts val="0"/>
              </a:spcBef>
              <a:spcAft>
                <a:spcPts val="0"/>
              </a:spcAft>
              <a:buClr>
                <a:srgbClr val="000000"/>
              </a:buClr>
              <a:buSzPts val="2600"/>
              <a:buFont typeface="Cambria"/>
              <a:buNone/>
              <a:defRPr sz="2600" b="0" i="0" u="none" strike="noStrike" cap="none">
                <a:solidFill>
                  <a:srgbClr val="000000"/>
                </a:solidFill>
                <a:latin typeface="Cambria"/>
                <a:ea typeface="Cambria"/>
                <a:cs typeface="Cambria"/>
                <a:sym typeface="Cambria"/>
              </a:defRPr>
            </a:lvl7pPr>
            <a:lvl8pPr marR="0" lvl="7" algn="l" rtl="0">
              <a:lnSpc>
                <a:spcPct val="100000"/>
              </a:lnSpc>
              <a:spcBef>
                <a:spcPts val="0"/>
              </a:spcBef>
              <a:spcAft>
                <a:spcPts val="0"/>
              </a:spcAft>
              <a:buClr>
                <a:srgbClr val="000000"/>
              </a:buClr>
              <a:buSzPts val="2600"/>
              <a:buFont typeface="Cambria"/>
              <a:buNone/>
              <a:defRPr sz="2600" b="0" i="0" u="none" strike="noStrike" cap="none">
                <a:solidFill>
                  <a:srgbClr val="000000"/>
                </a:solidFill>
                <a:latin typeface="Cambria"/>
                <a:ea typeface="Cambria"/>
                <a:cs typeface="Cambria"/>
                <a:sym typeface="Cambria"/>
              </a:defRPr>
            </a:lvl8pPr>
            <a:lvl9pPr marR="0" lvl="8" algn="l" rtl="0">
              <a:lnSpc>
                <a:spcPct val="100000"/>
              </a:lnSpc>
              <a:spcBef>
                <a:spcPts val="0"/>
              </a:spcBef>
              <a:spcAft>
                <a:spcPts val="0"/>
              </a:spcAft>
              <a:buClr>
                <a:srgbClr val="000000"/>
              </a:buClr>
              <a:buSzPts val="2600"/>
              <a:buFont typeface="Cambria"/>
              <a:buNone/>
              <a:defRPr sz="2600" b="0" i="0" u="none" strike="noStrike" cap="none">
                <a:solidFill>
                  <a:srgbClr val="000000"/>
                </a:solidFill>
                <a:latin typeface="Cambria"/>
                <a:ea typeface="Cambria"/>
                <a:cs typeface="Cambria"/>
                <a:sym typeface="Cambria"/>
              </a:defRPr>
            </a:lvl9pPr>
          </a:lstStyle>
          <a:p>
            <a:endParaRPr/>
          </a:p>
        </p:txBody>
      </p:sp>
      <p:sp>
        <p:nvSpPr>
          <p:cNvPr id="741" name="Google Shape;741;g8071907143_7_36"/>
          <p:cNvSpPr txBox="1">
            <a:spLocks noGrp="1"/>
          </p:cNvSpPr>
          <p:nvPr>
            <p:ph type="title"/>
          </p:nvPr>
        </p:nvSpPr>
        <p:spPr>
          <a:xfrm>
            <a:off x="1645295" y="133945"/>
            <a:ext cx="5853410" cy="1138536"/>
          </a:xfrm>
          <a:prstGeom prst="rect">
            <a:avLst/>
          </a:prstGeom>
          <a:noFill/>
          <a:ln>
            <a:noFill/>
          </a:ln>
        </p:spPr>
        <p:txBody>
          <a:bodyPr spcFirstLastPara="1" wrap="square" lIns="26775" tIns="26775" rIns="26775" bIns="26775" anchor="ctr" anchorCtr="0">
            <a:noAutofit/>
          </a:bodyPr>
          <a:lstStyle>
            <a:lvl1pPr lvl="0" algn="ctr">
              <a:lnSpc>
                <a:spcPct val="100000"/>
              </a:lnSpc>
              <a:spcBef>
                <a:spcPts val="0"/>
              </a:spcBef>
              <a:spcAft>
                <a:spcPts val="0"/>
              </a:spcAft>
              <a:buClr>
                <a:srgbClr val="000000"/>
              </a:buClr>
              <a:buSzPts val="4200"/>
              <a:buFont typeface="Helvetica Neue"/>
              <a:buNone/>
              <a:defRPr sz="4200">
                <a:latin typeface="Helvetica Neue"/>
                <a:ea typeface="Helvetica Neue"/>
                <a:cs typeface="Helvetica Neue"/>
                <a:sym typeface="Helvetica Neue"/>
              </a:defRPr>
            </a:lvl1pPr>
            <a:lvl2pPr lvl="1" algn="l">
              <a:lnSpc>
                <a:spcPct val="100000"/>
              </a:lnSpc>
              <a:spcBef>
                <a:spcPts val="0"/>
              </a:spcBef>
              <a:spcAft>
                <a:spcPts val="0"/>
              </a:spcAft>
              <a:buClr>
                <a:srgbClr val="000000"/>
              </a:buClr>
              <a:buSzPts val="700"/>
              <a:buNone/>
              <a:defRPr/>
            </a:lvl2pPr>
            <a:lvl3pPr lvl="2" algn="l">
              <a:lnSpc>
                <a:spcPct val="100000"/>
              </a:lnSpc>
              <a:spcBef>
                <a:spcPts val="0"/>
              </a:spcBef>
              <a:spcAft>
                <a:spcPts val="0"/>
              </a:spcAft>
              <a:buClr>
                <a:srgbClr val="000000"/>
              </a:buClr>
              <a:buSzPts val="700"/>
              <a:buNone/>
              <a:defRPr/>
            </a:lvl3pPr>
            <a:lvl4pPr lvl="3" algn="l">
              <a:lnSpc>
                <a:spcPct val="100000"/>
              </a:lnSpc>
              <a:spcBef>
                <a:spcPts val="0"/>
              </a:spcBef>
              <a:spcAft>
                <a:spcPts val="0"/>
              </a:spcAft>
              <a:buClr>
                <a:srgbClr val="000000"/>
              </a:buClr>
              <a:buSzPts val="700"/>
              <a:buNone/>
              <a:defRPr/>
            </a:lvl4pPr>
            <a:lvl5pPr lvl="4" algn="l">
              <a:lnSpc>
                <a:spcPct val="100000"/>
              </a:lnSpc>
              <a:spcBef>
                <a:spcPts val="0"/>
              </a:spcBef>
              <a:spcAft>
                <a:spcPts val="0"/>
              </a:spcAft>
              <a:buClr>
                <a:srgbClr val="000000"/>
              </a:buClr>
              <a:buSzPts val="700"/>
              <a:buNone/>
              <a:defRPr/>
            </a:lvl5pPr>
            <a:lvl6pPr lvl="5" algn="l">
              <a:lnSpc>
                <a:spcPct val="100000"/>
              </a:lnSpc>
              <a:spcBef>
                <a:spcPts val="0"/>
              </a:spcBef>
              <a:spcAft>
                <a:spcPts val="0"/>
              </a:spcAft>
              <a:buClr>
                <a:srgbClr val="000000"/>
              </a:buClr>
              <a:buSzPts val="700"/>
              <a:buNone/>
              <a:defRPr/>
            </a:lvl6pPr>
            <a:lvl7pPr lvl="6" algn="l">
              <a:lnSpc>
                <a:spcPct val="100000"/>
              </a:lnSpc>
              <a:spcBef>
                <a:spcPts val="0"/>
              </a:spcBef>
              <a:spcAft>
                <a:spcPts val="0"/>
              </a:spcAft>
              <a:buClr>
                <a:srgbClr val="000000"/>
              </a:buClr>
              <a:buSzPts val="700"/>
              <a:buNone/>
              <a:defRPr/>
            </a:lvl7pPr>
            <a:lvl8pPr lvl="7" algn="l">
              <a:lnSpc>
                <a:spcPct val="100000"/>
              </a:lnSpc>
              <a:spcBef>
                <a:spcPts val="0"/>
              </a:spcBef>
              <a:spcAft>
                <a:spcPts val="0"/>
              </a:spcAft>
              <a:buClr>
                <a:srgbClr val="000000"/>
              </a:buClr>
              <a:buSzPts val="700"/>
              <a:buNone/>
              <a:defRPr/>
            </a:lvl8pPr>
            <a:lvl9pPr lvl="8" algn="l">
              <a:lnSpc>
                <a:spcPct val="100000"/>
              </a:lnSpc>
              <a:spcBef>
                <a:spcPts val="0"/>
              </a:spcBef>
              <a:spcAft>
                <a:spcPts val="0"/>
              </a:spcAft>
              <a:buClr>
                <a:srgbClr val="000000"/>
              </a:buClr>
              <a:buSzPts val="700"/>
              <a:buNone/>
              <a:defRPr/>
            </a:lvl9pPr>
          </a:lstStyle>
          <a:p>
            <a:endParaRPr/>
          </a:p>
        </p:txBody>
      </p:sp>
      <p:sp>
        <p:nvSpPr>
          <p:cNvPr id="742" name="Google Shape;742;g8071907143_7_36"/>
          <p:cNvSpPr txBox="1">
            <a:spLocks noGrp="1"/>
          </p:cNvSpPr>
          <p:nvPr>
            <p:ph type="body" idx="1"/>
          </p:nvPr>
        </p:nvSpPr>
        <p:spPr>
          <a:xfrm>
            <a:off x="1645295" y="1366242"/>
            <a:ext cx="2812852" cy="3315147"/>
          </a:xfrm>
          <a:prstGeom prst="rect">
            <a:avLst/>
          </a:prstGeom>
          <a:noFill/>
          <a:ln>
            <a:noFill/>
          </a:ln>
        </p:spPr>
        <p:txBody>
          <a:bodyPr spcFirstLastPara="1" wrap="square" lIns="26775" tIns="26775" rIns="26775" bIns="26775" anchor="ctr" anchorCtr="0">
            <a:noAutofit/>
          </a:bodyPr>
          <a:lstStyle>
            <a:lvl1pPr marL="457200" lvl="0" indent="-361950" algn="l">
              <a:lnSpc>
                <a:spcPct val="100000"/>
              </a:lnSpc>
              <a:spcBef>
                <a:spcPts val="1700"/>
              </a:spcBef>
              <a:spcAft>
                <a:spcPts val="0"/>
              </a:spcAft>
              <a:buClr>
                <a:srgbClr val="000000"/>
              </a:buClr>
              <a:buSzPts val="2100"/>
              <a:buFont typeface="Helvetica Neue"/>
              <a:buChar char="•"/>
              <a:defRPr sz="1400">
                <a:latin typeface="Helvetica Neue"/>
                <a:ea typeface="Helvetica Neue"/>
                <a:cs typeface="Helvetica Neue"/>
                <a:sym typeface="Helvetica Neue"/>
              </a:defRPr>
            </a:lvl1pPr>
            <a:lvl2pPr marL="914400" lvl="1" indent="-361950" algn="l">
              <a:lnSpc>
                <a:spcPct val="100000"/>
              </a:lnSpc>
              <a:spcBef>
                <a:spcPts val="1700"/>
              </a:spcBef>
              <a:spcAft>
                <a:spcPts val="0"/>
              </a:spcAft>
              <a:buClr>
                <a:srgbClr val="000000"/>
              </a:buClr>
              <a:buSzPts val="2100"/>
              <a:buFont typeface="Helvetica Neue"/>
              <a:buChar char="•"/>
              <a:defRPr sz="1400">
                <a:latin typeface="Helvetica Neue"/>
                <a:ea typeface="Helvetica Neue"/>
                <a:cs typeface="Helvetica Neue"/>
                <a:sym typeface="Helvetica Neue"/>
              </a:defRPr>
            </a:lvl2pPr>
            <a:lvl3pPr marL="1371600" lvl="2" indent="-361950" algn="l">
              <a:lnSpc>
                <a:spcPct val="100000"/>
              </a:lnSpc>
              <a:spcBef>
                <a:spcPts val="1700"/>
              </a:spcBef>
              <a:spcAft>
                <a:spcPts val="0"/>
              </a:spcAft>
              <a:buClr>
                <a:srgbClr val="000000"/>
              </a:buClr>
              <a:buSzPts val="2100"/>
              <a:buFont typeface="Helvetica Neue"/>
              <a:buChar char="•"/>
              <a:defRPr sz="1400">
                <a:latin typeface="Helvetica Neue"/>
                <a:ea typeface="Helvetica Neue"/>
                <a:cs typeface="Helvetica Neue"/>
                <a:sym typeface="Helvetica Neue"/>
              </a:defRPr>
            </a:lvl3pPr>
            <a:lvl4pPr marL="1828800" lvl="3" indent="-361950" algn="l">
              <a:lnSpc>
                <a:spcPct val="100000"/>
              </a:lnSpc>
              <a:spcBef>
                <a:spcPts val="1700"/>
              </a:spcBef>
              <a:spcAft>
                <a:spcPts val="0"/>
              </a:spcAft>
              <a:buClr>
                <a:srgbClr val="000000"/>
              </a:buClr>
              <a:buSzPts val="2100"/>
              <a:buFont typeface="Helvetica Neue"/>
              <a:buChar char="•"/>
              <a:defRPr sz="1400">
                <a:latin typeface="Helvetica Neue"/>
                <a:ea typeface="Helvetica Neue"/>
                <a:cs typeface="Helvetica Neue"/>
                <a:sym typeface="Helvetica Neue"/>
              </a:defRPr>
            </a:lvl4pPr>
            <a:lvl5pPr marL="2286000" lvl="4" indent="-361950" algn="l">
              <a:lnSpc>
                <a:spcPct val="100000"/>
              </a:lnSpc>
              <a:spcBef>
                <a:spcPts val="1700"/>
              </a:spcBef>
              <a:spcAft>
                <a:spcPts val="0"/>
              </a:spcAft>
              <a:buClr>
                <a:srgbClr val="000000"/>
              </a:buClr>
              <a:buSzPts val="2100"/>
              <a:buFont typeface="Helvetica Neue"/>
              <a:buChar char="•"/>
              <a:defRPr sz="1400">
                <a:latin typeface="Helvetica Neue"/>
                <a:ea typeface="Helvetica Neue"/>
                <a:cs typeface="Helvetica Neue"/>
                <a:sym typeface="Helvetica Neue"/>
              </a:defRPr>
            </a:lvl5pPr>
            <a:lvl6pPr marL="2743200" lvl="5" indent="-228600" algn="l">
              <a:lnSpc>
                <a:spcPct val="100000"/>
              </a:lnSpc>
              <a:spcBef>
                <a:spcPts val="0"/>
              </a:spcBef>
              <a:spcAft>
                <a:spcPts val="0"/>
              </a:spcAft>
              <a:buClr>
                <a:srgbClr val="000000"/>
              </a:buClr>
              <a:buSzPts val="700"/>
              <a:buNone/>
              <a:defRPr/>
            </a:lvl6pPr>
            <a:lvl7pPr marL="3200400" lvl="6" indent="-228600" algn="l">
              <a:lnSpc>
                <a:spcPct val="100000"/>
              </a:lnSpc>
              <a:spcBef>
                <a:spcPts val="0"/>
              </a:spcBef>
              <a:spcAft>
                <a:spcPts val="0"/>
              </a:spcAft>
              <a:buClr>
                <a:srgbClr val="000000"/>
              </a:buClr>
              <a:buSzPts val="700"/>
              <a:buNone/>
              <a:defRPr/>
            </a:lvl7pPr>
            <a:lvl8pPr marL="3657600" lvl="7" indent="-228600" algn="l">
              <a:lnSpc>
                <a:spcPct val="100000"/>
              </a:lnSpc>
              <a:spcBef>
                <a:spcPts val="0"/>
              </a:spcBef>
              <a:spcAft>
                <a:spcPts val="0"/>
              </a:spcAft>
              <a:buClr>
                <a:srgbClr val="000000"/>
              </a:buClr>
              <a:buSzPts val="700"/>
              <a:buNone/>
              <a:defRPr/>
            </a:lvl8pPr>
            <a:lvl9pPr marL="4114800" lvl="8" indent="-228600" algn="l">
              <a:lnSpc>
                <a:spcPct val="100000"/>
              </a:lnSpc>
              <a:spcBef>
                <a:spcPts val="0"/>
              </a:spcBef>
              <a:spcAft>
                <a:spcPts val="0"/>
              </a:spcAft>
              <a:buClr>
                <a:srgbClr val="000000"/>
              </a:buClr>
              <a:buSzPts val="700"/>
              <a:buNone/>
              <a:defRPr/>
            </a:lvl9pPr>
          </a:lstStyle>
          <a:p>
            <a:endParaRPr/>
          </a:p>
        </p:txBody>
      </p:sp>
      <p:sp>
        <p:nvSpPr>
          <p:cNvPr id="743" name="Google Shape;743;g8071907143_7_36"/>
          <p:cNvSpPr txBox="1">
            <a:spLocks noGrp="1"/>
          </p:cNvSpPr>
          <p:nvPr>
            <p:ph type="sldNum" idx="12"/>
          </p:nvPr>
        </p:nvSpPr>
        <p:spPr>
          <a:xfrm>
            <a:off x="4482789" y="4902398"/>
            <a:ext cx="174851" cy="177404"/>
          </a:xfrm>
          <a:prstGeom prst="rect">
            <a:avLst/>
          </a:prstGeom>
          <a:noFill/>
          <a:ln>
            <a:noFill/>
          </a:ln>
        </p:spPr>
        <p:txBody>
          <a:bodyPr spcFirstLastPara="1" wrap="square" lIns="26775" tIns="26775" rIns="26775" bIns="26775" anchor="t" anchorCtr="0">
            <a:noAutofit/>
          </a:bodyPr>
          <a:lstStyle>
            <a:lvl1pPr marL="0" marR="0" lvl="0"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sz="2100" b="1">
              <a:solidFill>
                <a:srgbClr val="FFFFFF"/>
              </a:solidFill>
              <a:latin typeface="Calibri"/>
              <a:ea typeface="Calibri"/>
              <a:cs typeface="Calibri"/>
              <a:sym typeface="Calibri"/>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Bullets">
  <p:cSld name="Bullets">
    <p:spTree>
      <p:nvGrpSpPr>
        <p:cNvPr id="1" name="Shape 744"/>
        <p:cNvGrpSpPr/>
        <p:nvPr/>
      </p:nvGrpSpPr>
      <p:grpSpPr>
        <a:xfrm>
          <a:off x="0" y="0"/>
          <a:ext cx="0" cy="0"/>
          <a:chOff x="0" y="0"/>
          <a:chExt cx="0" cy="0"/>
        </a:xfrm>
      </p:grpSpPr>
      <p:sp>
        <p:nvSpPr>
          <p:cNvPr id="745" name="Google Shape;745;g8071907143_7_41"/>
          <p:cNvSpPr txBox="1">
            <a:spLocks noGrp="1"/>
          </p:cNvSpPr>
          <p:nvPr>
            <p:ph type="body" idx="1"/>
          </p:nvPr>
        </p:nvSpPr>
        <p:spPr>
          <a:xfrm>
            <a:off x="1645295" y="669726"/>
            <a:ext cx="5853410" cy="3804047"/>
          </a:xfrm>
          <a:prstGeom prst="rect">
            <a:avLst/>
          </a:prstGeom>
          <a:noFill/>
          <a:ln>
            <a:noFill/>
          </a:ln>
        </p:spPr>
        <p:txBody>
          <a:bodyPr spcFirstLastPara="1" wrap="square" lIns="26775" tIns="26775" rIns="26775" bIns="26775" anchor="ctr" anchorCtr="0">
            <a:noAutofit/>
          </a:bodyPr>
          <a:lstStyle>
            <a:lvl1pPr marL="457200" lvl="0" indent="-381000" algn="l">
              <a:lnSpc>
                <a:spcPct val="100000"/>
              </a:lnSpc>
              <a:spcBef>
                <a:spcPts val="2200"/>
              </a:spcBef>
              <a:spcAft>
                <a:spcPts val="0"/>
              </a:spcAft>
              <a:buClr>
                <a:srgbClr val="000000"/>
              </a:buClr>
              <a:buSzPts val="2400"/>
              <a:buFont typeface="Helvetica Neue"/>
              <a:buChar char="•"/>
              <a:defRPr sz="1700">
                <a:latin typeface="Helvetica Neue"/>
                <a:ea typeface="Helvetica Neue"/>
                <a:cs typeface="Helvetica Neue"/>
                <a:sym typeface="Helvetica Neue"/>
              </a:defRPr>
            </a:lvl1pPr>
            <a:lvl2pPr marL="914400" lvl="1" indent="-381000" algn="l">
              <a:lnSpc>
                <a:spcPct val="100000"/>
              </a:lnSpc>
              <a:spcBef>
                <a:spcPts val="2200"/>
              </a:spcBef>
              <a:spcAft>
                <a:spcPts val="0"/>
              </a:spcAft>
              <a:buClr>
                <a:srgbClr val="000000"/>
              </a:buClr>
              <a:buSzPts val="2400"/>
              <a:buFont typeface="Helvetica Neue"/>
              <a:buChar char="•"/>
              <a:defRPr sz="1700">
                <a:latin typeface="Helvetica Neue"/>
                <a:ea typeface="Helvetica Neue"/>
                <a:cs typeface="Helvetica Neue"/>
                <a:sym typeface="Helvetica Neue"/>
              </a:defRPr>
            </a:lvl2pPr>
            <a:lvl3pPr marL="1371600" lvl="2" indent="-381000" algn="l">
              <a:lnSpc>
                <a:spcPct val="100000"/>
              </a:lnSpc>
              <a:spcBef>
                <a:spcPts val="2200"/>
              </a:spcBef>
              <a:spcAft>
                <a:spcPts val="0"/>
              </a:spcAft>
              <a:buClr>
                <a:srgbClr val="000000"/>
              </a:buClr>
              <a:buSzPts val="2400"/>
              <a:buFont typeface="Helvetica Neue"/>
              <a:buChar char="•"/>
              <a:defRPr sz="1700">
                <a:latin typeface="Helvetica Neue"/>
                <a:ea typeface="Helvetica Neue"/>
                <a:cs typeface="Helvetica Neue"/>
                <a:sym typeface="Helvetica Neue"/>
              </a:defRPr>
            </a:lvl3pPr>
            <a:lvl4pPr marL="1828800" lvl="3" indent="-381000" algn="l">
              <a:lnSpc>
                <a:spcPct val="100000"/>
              </a:lnSpc>
              <a:spcBef>
                <a:spcPts val="2200"/>
              </a:spcBef>
              <a:spcAft>
                <a:spcPts val="0"/>
              </a:spcAft>
              <a:buClr>
                <a:srgbClr val="000000"/>
              </a:buClr>
              <a:buSzPts val="2400"/>
              <a:buFont typeface="Helvetica Neue"/>
              <a:buChar char="•"/>
              <a:defRPr sz="1700">
                <a:latin typeface="Helvetica Neue"/>
                <a:ea typeface="Helvetica Neue"/>
                <a:cs typeface="Helvetica Neue"/>
                <a:sym typeface="Helvetica Neue"/>
              </a:defRPr>
            </a:lvl4pPr>
            <a:lvl5pPr marL="2286000" lvl="4" indent="-381000" algn="l">
              <a:lnSpc>
                <a:spcPct val="100000"/>
              </a:lnSpc>
              <a:spcBef>
                <a:spcPts val="2200"/>
              </a:spcBef>
              <a:spcAft>
                <a:spcPts val="0"/>
              </a:spcAft>
              <a:buClr>
                <a:srgbClr val="000000"/>
              </a:buClr>
              <a:buSzPts val="2400"/>
              <a:buFont typeface="Helvetica Neue"/>
              <a:buChar char="•"/>
              <a:defRPr sz="1700">
                <a:latin typeface="Helvetica Neue"/>
                <a:ea typeface="Helvetica Neue"/>
                <a:cs typeface="Helvetica Neue"/>
                <a:sym typeface="Helvetica Neue"/>
              </a:defRPr>
            </a:lvl5pPr>
            <a:lvl6pPr marL="2743200" lvl="5" indent="-228600" algn="l">
              <a:lnSpc>
                <a:spcPct val="100000"/>
              </a:lnSpc>
              <a:spcBef>
                <a:spcPts val="0"/>
              </a:spcBef>
              <a:spcAft>
                <a:spcPts val="0"/>
              </a:spcAft>
              <a:buClr>
                <a:srgbClr val="000000"/>
              </a:buClr>
              <a:buSzPts val="700"/>
              <a:buNone/>
              <a:defRPr/>
            </a:lvl6pPr>
            <a:lvl7pPr marL="3200400" lvl="6" indent="-228600" algn="l">
              <a:lnSpc>
                <a:spcPct val="100000"/>
              </a:lnSpc>
              <a:spcBef>
                <a:spcPts val="0"/>
              </a:spcBef>
              <a:spcAft>
                <a:spcPts val="0"/>
              </a:spcAft>
              <a:buClr>
                <a:srgbClr val="000000"/>
              </a:buClr>
              <a:buSzPts val="700"/>
              <a:buNone/>
              <a:defRPr/>
            </a:lvl7pPr>
            <a:lvl8pPr marL="3657600" lvl="7" indent="-228600" algn="l">
              <a:lnSpc>
                <a:spcPct val="100000"/>
              </a:lnSpc>
              <a:spcBef>
                <a:spcPts val="0"/>
              </a:spcBef>
              <a:spcAft>
                <a:spcPts val="0"/>
              </a:spcAft>
              <a:buClr>
                <a:srgbClr val="000000"/>
              </a:buClr>
              <a:buSzPts val="700"/>
              <a:buNone/>
              <a:defRPr/>
            </a:lvl8pPr>
            <a:lvl9pPr marL="4114800" lvl="8" indent="-228600" algn="l">
              <a:lnSpc>
                <a:spcPct val="100000"/>
              </a:lnSpc>
              <a:spcBef>
                <a:spcPts val="0"/>
              </a:spcBef>
              <a:spcAft>
                <a:spcPts val="0"/>
              </a:spcAft>
              <a:buClr>
                <a:srgbClr val="000000"/>
              </a:buClr>
              <a:buSzPts val="700"/>
              <a:buNone/>
              <a:defRPr/>
            </a:lvl9pPr>
          </a:lstStyle>
          <a:p>
            <a:endParaRPr/>
          </a:p>
        </p:txBody>
      </p:sp>
      <p:sp>
        <p:nvSpPr>
          <p:cNvPr id="746" name="Google Shape;746;g8071907143_7_41"/>
          <p:cNvSpPr txBox="1">
            <a:spLocks noGrp="1"/>
          </p:cNvSpPr>
          <p:nvPr>
            <p:ph type="sldNum" idx="12"/>
          </p:nvPr>
        </p:nvSpPr>
        <p:spPr>
          <a:xfrm>
            <a:off x="4482789" y="4902398"/>
            <a:ext cx="174851" cy="179127"/>
          </a:xfrm>
          <a:prstGeom prst="rect">
            <a:avLst/>
          </a:prstGeom>
          <a:noFill/>
          <a:ln>
            <a:noFill/>
          </a:ln>
        </p:spPr>
        <p:txBody>
          <a:bodyPr spcFirstLastPara="1" wrap="square" lIns="26775" tIns="26775" rIns="26775" bIns="26775" anchor="t" anchorCtr="0">
            <a:noAutofit/>
          </a:bodyPr>
          <a:lstStyle>
            <a:lvl1pPr marL="0" marR="0" lvl="0"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sz="2100" b="1">
              <a:solidFill>
                <a:srgbClr val="FFFFFF"/>
              </a:solidFill>
              <a:latin typeface="Calibri"/>
              <a:ea typeface="Calibri"/>
              <a:cs typeface="Calibri"/>
              <a:sym typeface="Calibri"/>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Photo - 3 Up">
  <p:cSld name="Photo - 3 Up">
    <p:spTree>
      <p:nvGrpSpPr>
        <p:cNvPr id="1" name="Shape 747"/>
        <p:cNvGrpSpPr/>
        <p:nvPr/>
      </p:nvGrpSpPr>
      <p:grpSpPr>
        <a:xfrm>
          <a:off x="0" y="0"/>
          <a:ext cx="0" cy="0"/>
          <a:chOff x="0" y="0"/>
          <a:chExt cx="0" cy="0"/>
        </a:xfrm>
      </p:grpSpPr>
      <p:sp>
        <p:nvSpPr>
          <p:cNvPr id="748" name="Google Shape;748;g8071907143_7_44"/>
          <p:cNvSpPr>
            <a:spLocks noGrp="1"/>
          </p:cNvSpPr>
          <p:nvPr>
            <p:ph type="pic" idx="2"/>
          </p:nvPr>
        </p:nvSpPr>
        <p:spPr>
          <a:xfrm>
            <a:off x="4685854" y="2685604"/>
            <a:ext cx="2812852" cy="1989088"/>
          </a:xfrm>
          <a:prstGeom prst="rect">
            <a:avLst/>
          </a:prstGeom>
          <a:noFill/>
          <a:ln>
            <a:noFill/>
          </a:ln>
        </p:spPr>
        <p:txBody>
          <a:bodyPr spcFirstLastPara="1" wrap="square" lIns="34275" tIns="17150" rIns="34275" bIns="17150" anchor="t" anchorCtr="0">
            <a:noAutofit/>
          </a:bodyPr>
          <a:lstStyle>
            <a:lvl1pPr marR="0" lvl="0" algn="l" rtl="0">
              <a:lnSpc>
                <a:spcPct val="100000"/>
              </a:lnSpc>
              <a:spcBef>
                <a:spcPts val="0"/>
              </a:spcBef>
              <a:spcAft>
                <a:spcPts val="0"/>
              </a:spcAft>
              <a:buClr>
                <a:srgbClr val="000000"/>
              </a:buClr>
              <a:buSzPts val="2600"/>
              <a:buFont typeface="Cambria"/>
              <a:buNone/>
              <a:defRPr sz="2600" b="0" i="0" u="none" strike="noStrike" cap="none">
                <a:solidFill>
                  <a:srgbClr val="000000"/>
                </a:solidFill>
                <a:latin typeface="Cambria"/>
                <a:ea typeface="Cambria"/>
                <a:cs typeface="Cambria"/>
                <a:sym typeface="Cambria"/>
              </a:defRPr>
            </a:lvl1pPr>
            <a:lvl2pPr marR="0" lvl="1" algn="l" rtl="0">
              <a:lnSpc>
                <a:spcPct val="100000"/>
              </a:lnSpc>
              <a:spcBef>
                <a:spcPts val="0"/>
              </a:spcBef>
              <a:spcAft>
                <a:spcPts val="0"/>
              </a:spcAft>
              <a:buClr>
                <a:srgbClr val="000000"/>
              </a:buClr>
              <a:buSzPts val="2600"/>
              <a:buFont typeface="Cambria"/>
              <a:buChar char="•"/>
              <a:defRPr sz="2600" b="0" i="0" u="none" strike="noStrike" cap="none">
                <a:solidFill>
                  <a:srgbClr val="000000"/>
                </a:solidFill>
                <a:latin typeface="Cambria"/>
                <a:ea typeface="Cambria"/>
                <a:cs typeface="Cambria"/>
                <a:sym typeface="Cambria"/>
              </a:defRPr>
            </a:lvl2pPr>
            <a:lvl3pPr marR="0" lvl="2" algn="l" rtl="0">
              <a:lnSpc>
                <a:spcPct val="100000"/>
              </a:lnSpc>
              <a:spcBef>
                <a:spcPts val="0"/>
              </a:spcBef>
              <a:spcAft>
                <a:spcPts val="0"/>
              </a:spcAft>
              <a:buClr>
                <a:srgbClr val="000000"/>
              </a:buClr>
              <a:buSzPts val="2600"/>
              <a:buFont typeface="Cambria"/>
              <a:buChar char="•"/>
              <a:defRPr sz="2600" b="0" i="0" u="none" strike="noStrike" cap="none">
                <a:solidFill>
                  <a:srgbClr val="000000"/>
                </a:solidFill>
                <a:latin typeface="Cambria"/>
                <a:ea typeface="Cambria"/>
                <a:cs typeface="Cambria"/>
                <a:sym typeface="Cambria"/>
              </a:defRPr>
            </a:lvl3pPr>
            <a:lvl4pPr marR="0" lvl="3" algn="l" rtl="0">
              <a:lnSpc>
                <a:spcPct val="100000"/>
              </a:lnSpc>
              <a:spcBef>
                <a:spcPts val="0"/>
              </a:spcBef>
              <a:spcAft>
                <a:spcPts val="0"/>
              </a:spcAft>
              <a:buClr>
                <a:srgbClr val="000000"/>
              </a:buClr>
              <a:buSzPts val="2600"/>
              <a:buFont typeface="Cambria"/>
              <a:buChar char="•"/>
              <a:defRPr sz="2600" b="0" i="0" u="none" strike="noStrike" cap="none">
                <a:solidFill>
                  <a:srgbClr val="000000"/>
                </a:solidFill>
                <a:latin typeface="Cambria"/>
                <a:ea typeface="Cambria"/>
                <a:cs typeface="Cambria"/>
                <a:sym typeface="Cambria"/>
              </a:defRPr>
            </a:lvl4pPr>
            <a:lvl5pPr marR="0" lvl="4" algn="l" rtl="0">
              <a:lnSpc>
                <a:spcPct val="100000"/>
              </a:lnSpc>
              <a:spcBef>
                <a:spcPts val="0"/>
              </a:spcBef>
              <a:spcAft>
                <a:spcPts val="0"/>
              </a:spcAft>
              <a:buClr>
                <a:srgbClr val="000000"/>
              </a:buClr>
              <a:buSzPts val="2600"/>
              <a:buFont typeface="Cambria"/>
              <a:buChar char="•"/>
              <a:defRPr sz="2600" b="0" i="0" u="none" strike="noStrike" cap="none">
                <a:solidFill>
                  <a:srgbClr val="000000"/>
                </a:solidFill>
                <a:latin typeface="Cambria"/>
                <a:ea typeface="Cambria"/>
                <a:cs typeface="Cambria"/>
                <a:sym typeface="Cambria"/>
              </a:defRPr>
            </a:lvl5pPr>
            <a:lvl6pPr marR="0" lvl="5" algn="l" rtl="0">
              <a:lnSpc>
                <a:spcPct val="100000"/>
              </a:lnSpc>
              <a:spcBef>
                <a:spcPts val="0"/>
              </a:spcBef>
              <a:spcAft>
                <a:spcPts val="0"/>
              </a:spcAft>
              <a:buClr>
                <a:srgbClr val="000000"/>
              </a:buClr>
              <a:buSzPts val="2600"/>
              <a:buFont typeface="Cambria"/>
              <a:buNone/>
              <a:defRPr sz="2600" b="0" i="0" u="none" strike="noStrike" cap="none">
                <a:solidFill>
                  <a:srgbClr val="000000"/>
                </a:solidFill>
                <a:latin typeface="Cambria"/>
                <a:ea typeface="Cambria"/>
                <a:cs typeface="Cambria"/>
                <a:sym typeface="Cambria"/>
              </a:defRPr>
            </a:lvl6pPr>
            <a:lvl7pPr marR="0" lvl="6" algn="l" rtl="0">
              <a:lnSpc>
                <a:spcPct val="100000"/>
              </a:lnSpc>
              <a:spcBef>
                <a:spcPts val="0"/>
              </a:spcBef>
              <a:spcAft>
                <a:spcPts val="0"/>
              </a:spcAft>
              <a:buClr>
                <a:srgbClr val="000000"/>
              </a:buClr>
              <a:buSzPts val="2600"/>
              <a:buFont typeface="Cambria"/>
              <a:buNone/>
              <a:defRPr sz="2600" b="0" i="0" u="none" strike="noStrike" cap="none">
                <a:solidFill>
                  <a:srgbClr val="000000"/>
                </a:solidFill>
                <a:latin typeface="Cambria"/>
                <a:ea typeface="Cambria"/>
                <a:cs typeface="Cambria"/>
                <a:sym typeface="Cambria"/>
              </a:defRPr>
            </a:lvl7pPr>
            <a:lvl8pPr marR="0" lvl="7" algn="l" rtl="0">
              <a:lnSpc>
                <a:spcPct val="100000"/>
              </a:lnSpc>
              <a:spcBef>
                <a:spcPts val="0"/>
              </a:spcBef>
              <a:spcAft>
                <a:spcPts val="0"/>
              </a:spcAft>
              <a:buClr>
                <a:srgbClr val="000000"/>
              </a:buClr>
              <a:buSzPts val="2600"/>
              <a:buFont typeface="Cambria"/>
              <a:buNone/>
              <a:defRPr sz="2600" b="0" i="0" u="none" strike="noStrike" cap="none">
                <a:solidFill>
                  <a:srgbClr val="000000"/>
                </a:solidFill>
                <a:latin typeface="Cambria"/>
                <a:ea typeface="Cambria"/>
                <a:cs typeface="Cambria"/>
                <a:sym typeface="Cambria"/>
              </a:defRPr>
            </a:lvl8pPr>
            <a:lvl9pPr marR="0" lvl="8" algn="l" rtl="0">
              <a:lnSpc>
                <a:spcPct val="100000"/>
              </a:lnSpc>
              <a:spcBef>
                <a:spcPts val="0"/>
              </a:spcBef>
              <a:spcAft>
                <a:spcPts val="0"/>
              </a:spcAft>
              <a:buClr>
                <a:srgbClr val="000000"/>
              </a:buClr>
              <a:buSzPts val="2600"/>
              <a:buFont typeface="Cambria"/>
              <a:buNone/>
              <a:defRPr sz="2600" b="0" i="0" u="none" strike="noStrike" cap="none">
                <a:solidFill>
                  <a:srgbClr val="000000"/>
                </a:solidFill>
                <a:latin typeface="Cambria"/>
                <a:ea typeface="Cambria"/>
                <a:cs typeface="Cambria"/>
                <a:sym typeface="Cambria"/>
              </a:defRPr>
            </a:lvl9pPr>
          </a:lstStyle>
          <a:p>
            <a:endParaRPr/>
          </a:p>
        </p:txBody>
      </p:sp>
      <p:sp>
        <p:nvSpPr>
          <p:cNvPr id="749" name="Google Shape;749;g8071907143_7_44"/>
          <p:cNvSpPr>
            <a:spLocks noGrp="1"/>
          </p:cNvSpPr>
          <p:nvPr>
            <p:ph type="pic" idx="3"/>
          </p:nvPr>
        </p:nvSpPr>
        <p:spPr>
          <a:xfrm>
            <a:off x="4685854" y="468808"/>
            <a:ext cx="2812852" cy="1989088"/>
          </a:xfrm>
          <a:prstGeom prst="rect">
            <a:avLst/>
          </a:prstGeom>
          <a:noFill/>
          <a:ln>
            <a:noFill/>
          </a:ln>
        </p:spPr>
        <p:txBody>
          <a:bodyPr spcFirstLastPara="1" wrap="square" lIns="34275" tIns="17150" rIns="34275" bIns="17150" anchor="t" anchorCtr="0">
            <a:noAutofit/>
          </a:bodyPr>
          <a:lstStyle>
            <a:lvl1pPr marR="0" lvl="0" algn="l" rtl="0">
              <a:lnSpc>
                <a:spcPct val="100000"/>
              </a:lnSpc>
              <a:spcBef>
                <a:spcPts val="0"/>
              </a:spcBef>
              <a:spcAft>
                <a:spcPts val="0"/>
              </a:spcAft>
              <a:buClr>
                <a:srgbClr val="000000"/>
              </a:buClr>
              <a:buSzPts val="2600"/>
              <a:buFont typeface="Cambria"/>
              <a:buNone/>
              <a:defRPr sz="2600" b="0" i="0" u="none" strike="noStrike" cap="none">
                <a:solidFill>
                  <a:srgbClr val="000000"/>
                </a:solidFill>
                <a:latin typeface="Cambria"/>
                <a:ea typeface="Cambria"/>
                <a:cs typeface="Cambria"/>
                <a:sym typeface="Cambria"/>
              </a:defRPr>
            </a:lvl1pPr>
            <a:lvl2pPr marR="0" lvl="1" algn="l" rtl="0">
              <a:lnSpc>
                <a:spcPct val="100000"/>
              </a:lnSpc>
              <a:spcBef>
                <a:spcPts val="0"/>
              </a:spcBef>
              <a:spcAft>
                <a:spcPts val="0"/>
              </a:spcAft>
              <a:buClr>
                <a:srgbClr val="000000"/>
              </a:buClr>
              <a:buSzPts val="2600"/>
              <a:buFont typeface="Cambria"/>
              <a:buChar char="•"/>
              <a:defRPr sz="2600" b="0" i="0" u="none" strike="noStrike" cap="none">
                <a:solidFill>
                  <a:srgbClr val="000000"/>
                </a:solidFill>
                <a:latin typeface="Cambria"/>
                <a:ea typeface="Cambria"/>
                <a:cs typeface="Cambria"/>
                <a:sym typeface="Cambria"/>
              </a:defRPr>
            </a:lvl2pPr>
            <a:lvl3pPr marR="0" lvl="2" algn="l" rtl="0">
              <a:lnSpc>
                <a:spcPct val="100000"/>
              </a:lnSpc>
              <a:spcBef>
                <a:spcPts val="0"/>
              </a:spcBef>
              <a:spcAft>
                <a:spcPts val="0"/>
              </a:spcAft>
              <a:buClr>
                <a:srgbClr val="000000"/>
              </a:buClr>
              <a:buSzPts val="2600"/>
              <a:buFont typeface="Cambria"/>
              <a:buChar char="•"/>
              <a:defRPr sz="2600" b="0" i="0" u="none" strike="noStrike" cap="none">
                <a:solidFill>
                  <a:srgbClr val="000000"/>
                </a:solidFill>
                <a:latin typeface="Cambria"/>
                <a:ea typeface="Cambria"/>
                <a:cs typeface="Cambria"/>
                <a:sym typeface="Cambria"/>
              </a:defRPr>
            </a:lvl3pPr>
            <a:lvl4pPr marR="0" lvl="3" algn="l" rtl="0">
              <a:lnSpc>
                <a:spcPct val="100000"/>
              </a:lnSpc>
              <a:spcBef>
                <a:spcPts val="0"/>
              </a:spcBef>
              <a:spcAft>
                <a:spcPts val="0"/>
              </a:spcAft>
              <a:buClr>
                <a:srgbClr val="000000"/>
              </a:buClr>
              <a:buSzPts val="2600"/>
              <a:buFont typeface="Cambria"/>
              <a:buChar char="•"/>
              <a:defRPr sz="2600" b="0" i="0" u="none" strike="noStrike" cap="none">
                <a:solidFill>
                  <a:srgbClr val="000000"/>
                </a:solidFill>
                <a:latin typeface="Cambria"/>
                <a:ea typeface="Cambria"/>
                <a:cs typeface="Cambria"/>
                <a:sym typeface="Cambria"/>
              </a:defRPr>
            </a:lvl4pPr>
            <a:lvl5pPr marR="0" lvl="4" algn="l" rtl="0">
              <a:lnSpc>
                <a:spcPct val="100000"/>
              </a:lnSpc>
              <a:spcBef>
                <a:spcPts val="0"/>
              </a:spcBef>
              <a:spcAft>
                <a:spcPts val="0"/>
              </a:spcAft>
              <a:buClr>
                <a:srgbClr val="000000"/>
              </a:buClr>
              <a:buSzPts val="2600"/>
              <a:buFont typeface="Cambria"/>
              <a:buChar char="•"/>
              <a:defRPr sz="2600" b="0" i="0" u="none" strike="noStrike" cap="none">
                <a:solidFill>
                  <a:srgbClr val="000000"/>
                </a:solidFill>
                <a:latin typeface="Cambria"/>
                <a:ea typeface="Cambria"/>
                <a:cs typeface="Cambria"/>
                <a:sym typeface="Cambria"/>
              </a:defRPr>
            </a:lvl5pPr>
            <a:lvl6pPr marR="0" lvl="5" algn="l" rtl="0">
              <a:lnSpc>
                <a:spcPct val="100000"/>
              </a:lnSpc>
              <a:spcBef>
                <a:spcPts val="0"/>
              </a:spcBef>
              <a:spcAft>
                <a:spcPts val="0"/>
              </a:spcAft>
              <a:buClr>
                <a:srgbClr val="000000"/>
              </a:buClr>
              <a:buSzPts val="2600"/>
              <a:buFont typeface="Cambria"/>
              <a:buNone/>
              <a:defRPr sz="2600" b="0" i="0" u="none" strike="noStrike" cap="none">
                <a:solidFill>
                  <a:srgbClr val="000000"/>
                </a:solidFill>
                <a:latin typeface="Cambria"/>
                <a:ea typeface="Cambria"/>
                <a:cs typeface="Cambria"/>
                <a:sym typeface="Cambria"/>
              </a:defRPr>
            </a:lvl6pPr>
            <a:lvl7pPr marR="0" lvl="6" algn="l" rtl="0">
              <a:lnSpc>
                <a:spcPct val="100000"/>
              </a:lnSpc>
              <a:spcBef>
                <a:spcPts val="0"/>
              </a:spcBef>
              <a:spcAft>
                <a:spcPts val="0"/>
              </a:spcAft>
              <a:buClr>
                <a:srgbClr val="000000"/>
              </a:buClr>
              <a:buSzPts val="2600"/>
              <a:buFont typeface="Cambria"/>
              <a:buNone/>
              <a:defRPr sz="2600" b="0" i="0" u="none" strike="noStrike" cap="none">
                <a:solidFill>
                  <a:srgbClr val="000000"/>
                </a:solidFill>
                <a:latin typeface="Cambria"/>
                <a:ea typeface="Cambria"/>
                <a:cs typeface="Cambria"/>
                <a:sym typeface="Cambria"/>
              </a:defRPr>
            </a:lvl7pPr>
            <a:lvl8pPr marR="0" lvl="7" algn="l" rtl="0">
              <a:lnSpc>
                <a:spcPct val="100000"/>
              </a:lnSpc>
              <a:spcBef>
                <a:spcPts val="0"/>
              </a:spcBef>
              <a:spcAft>
                <a:spcPts val="0"/>
              </a:spcAft>
              <a:buClr>
                <a:srgbClr val="000000"/>
              </a:buClr>
              <a:buSzPts val="2600"/>
              <a:buFont typeface="Cambria"/>
              <a:buNone/>
              <a:defRPr sz="2600" b="0" i="0" u="none" strike="noStrike" cap="none">
                <a:solidFill>
                  <a:srgbClr val="000000"/>
                </a:solidFill>
                <a:latin typeface="Cambria"/>
                <a:ea typeface="Cambria"/>
                <a:cs typeface="Cambria"/>
                <a:sym typeface="Cambria"/>
              </a:defRPr>
            </a:lvl8pPr>
            <a:lvl9pPr marR="0" lvl="8" algn="l" rtl="0">
              <a:lnSpc>
                <a:spcPct val="100000"/>
              </a:lnSpc>
              <a:spcBef>
                <a:spcPts val="0"/>
              </a:spcBef>
              <a:spcAft>
                <a:spcPts val="0"/>
              </a:spcAft>
              <a:buClr>
                <a:srgbClr val="000000"/>
              </a:buClr>
              <a:buSzPts val="2600"/>
              <a:buFont typeface="Cambria"/>
              <a:buNone/>
              <a:defRPr sz="2600" b="0" i="0" u="none" strike="noStrike" cap="none">
                <a:solidFill>
                  <a:srgbClr val="000000"/>
                </a:solidFill>
                <a:latin typeface="Cambria"/>
                <a:ea typeface="Cambria"/>
                <a:cs typeface="Cambria"/>
                <a:sym typeface="Cambria"/>
              </a:defRPr>
            </a:lvl9pPr>
          </a:lstStyle>
          <a:p>
            <a:endParaRPr/>
          </a:p>
        </p:txBody>
      </p:sp>
      <p:sp>
        <p:nvSpPr>
          <p:cNvPr id="750" name="Google Shape;750;g8071907143_7_44"/>
          <p:cNvSpPr>
            <a:spLocks noGrp="1"/>
          </p:cNvSpPr>
          <p:nvPr>
            <p:ph type="pic" idx="4"/>
          </p:nvPr>
        </p:nvSpPr>
        <p:spPr>
          <a:xfrm>
            <a:off x="1645295" y="468808"/>
            <a:ext cx="2812852" cy="4205883"/>
          </a:xfrm>
          <a:prstGeom prst="rect">
            <a:avLst/>
          </a:prstGeom>
          <a:noFill/>
          <a:ln>
            <a:noFill/>
          </a:ln>
        </p:spPr>
        <p:txBody>
          <a:bodyPr spcFirstLastPara="1" wrap="square" lIns="34275" tIns="17150" rIns="34275" bIns="17150" anchor="t" anchorCtr="0">
            <a:noAutofit/>
          </a:bodyPr>
          <a:lstStyle>
            <a:lvl1pPr marR="0" lvl="0" algn="l" rtl="0">
              <a:lnSpc>
                <a:spcPct val="100000"/>
              </a:lnSpc>
              <a:spcBef>
                <a:spcPts val="0"/>
              </a:spcBef>
              <a:spcAft>
                <a:spcPts val="0"/>
              </a:spcAft>
              <a:buClr>
                <a:srgbClr val="000000"/>
              </a:buClr>
              <a:buSzPts val="2600"/>
              <a:buFont typeface="Cambria"/>
              <a:buNone/>
              <a:defRPr sz="2600" b="0" i="0" u="none" strike="noStrike" cap="none">
                <a:solidFill>
                  <a:srgbClr val="000000"/>
                </a:solidFill>
                <a:latin typeface="Cambria"/>
                <a:ea typeface="Cambria"/>
                <a:cs typeface="Cambria"/>
                <a:sym typeface="Cambria"/>
              </a:defRPr>
            </a:lvl1pPr>
            <a:lvl2pPr marR="0" lvl="1" algn="l" rtl="0">
              <a:lnSpc>
                <a:spcPct val="100000"/>
              </a:lnSpc>
              <a:spcBef>
                <a:spcPts val="0"/>
              </a:spcBef>
              <a:spcAft>
                <a:spcPts val="0"/>
              </a:spcAft>
              <a:buClr>
                <a:srgbClr val="000000"/>
              </a:buClr>
              <a:buSzPts val="2600"/>
              <a:buFont typeface="Cambria"/>
              <a:buChar char="•"/>
              <a:defRPr sz="2600" b="0" i="0" u="none" strike="noStrike" cap="none">
                <a:solidFill>
                  <a:srgbClr val="000000"/>
                </a:solidFill>
                <a:latin typeface="Cambria"/>
                <a:ea typeface="Cambria"/>
                <a:cs typeface="Cambria"/>
                <a:sym typeface="Cambria"/>
              </a:defRPr>
            </a:lvl2pPr>
            <a:lvl3pPr marR="0" lvl="2" algn="l" rtl="0">
              <a:lnSpc>
                <a:spcPct val="100000"/>
              </a:lnSpc>
              <a:spcBef>
                <a:spcPts val="0"/>
              </a:spcBef>
              <a:spcAft>
                <a:spcPts val="0"/>
              </a:spcAft>
              <a:buClr>
                <a:srgbClr val="000000"/>
              </a:buClr>
              <a:buSzPts val="2600"/>
              <a:buFont typeface="Cambria"/>
              <a:buChar char="•"/>
              <a:defRPr sz="2600" b="0" i="0" u="none" strike="noStrike" cap="none">
                <a:solidFill>
                  <a:srgbClr val="000000"/>
                </a:solidFill>
                <a:latin typeface="Cambria"/>
                <a:ea typeface="Cambria"/>
                <a:cs typeface="Cambria"/>
                <a:sym typeface="Cambria"/>
              </a:defRPr>
            </a:lvl3pPr>
            <a:lvl4pPr marR="0" lvl="3" algn="l" rtl="0">
              <a:lnSpc>
                <a:spcPct val="100000"/>
              </a:lnSpc>
              <a:spcBef>
                <a:spcPts val="0"/>
              </a:spcBef>
              <a:spcAft>
                <a:spcPts val="0"/>
              </a:spcAft>
              <a:buClr>
                <a:srgbClr val="000000"/>
              </a:buClr>
              <a:buSzPts val="2600"/>
              <a:buFont typeface="Cambria"/>
              <a:buChar char="•"/>
              <a:defRPr sz="2600" b="0" i="0" u="none" strike="noStrike" cap="none">
                <a:solidFill>
                  <a:srgbClr val="000000"/>
                </a:solidFill>
                <a:latin typeface="Cambria"/>
                <a:ea typeface="Cambria"/>
                <a:cs typeface="Cambria"/>
                <a:sym typeface="Cambria"/>
              </a:defRPr>
            </a:lvl4pPr>
            <a:lvl5pPr marR="0" lvl="4" algn="l" rtl="0">
              <a:lnSpc>
                <a:spcPct val="100000"/>
              </a:lnSpc>
              <a:spcBef>
                <a:spcPts val="0"/>
              </a:spcBef>
              <a:spcAft>
                <a:spcPts val="0"/>
              </a:spcAft>
              <a:buClr>
                <a:srgbClr val="000000"/>
              </a:buClr>
              <a:buSzPts val="2600"/>
              <a:buFont typeface="Cambria"/>
              <a:buChar char="•"/>
              <a:defRPr sz="2600" b="0" i="0" u="none" strike="noStrike" cap="none">
                <a:solidFill>
                  <a:srgbClr val="000000"/>
                </a:solidFill>
                <a:latin typeface="Cambria"/>
                <a:ea typeface="Cambria"/>
                <a:cs typeface="Cambria"/>
                <a:sym typeface="Cambria"/>
              </a:defRPr>
            </a:lvl5pPr>
            <a:lvl6pPr marR="0" lvl="5" algn="l" rtl="0">
              <a:lnSpc>
                <a:spcPct val="100000"/>
              </a:lnSpc>
              <a:spcBef>
                <a:spcPts val="0"/>
              </a:spcBef>
              <a:spcAft>
                <a:spcPts val="0"/>
              </a:spcAft>
              <a:buClr>
                <a:srgbClr val="000000"/>
              </a:buClr>
              <a:buSzPts val="2600"/>
              <a:buFont typeface="Cambria"/>
              <a:buNone/>
              <a:defRPr sz="2600" b="0" i="0" u="none" strike="noStrike" cap="none">
                <a:solidFill>
                  <a:srgbClr val="000000"/>
                </a:solidFill>
                <a:latin typeface="Cambria"/>
                <a:ea typeface="Cambria"/>
                <a:cs typeface="Cambria"/>
                <a:sym typeface="Cambria"/>
              </a:defRPr>
            </a:lvl6pPr>
            <a:lvl7pPr marR="0" lvl="6" algn="l" rtl="0">
              <a:lnSpc>
                <a:spcPct val="100000"/>
              </a:lnSpc>
              <a:spcBef>
                <a:spcPts val="0"/>
              </a:spcBef>
              <a:spcAft>
                <a:spcPts val="0"/>
              </a:spcAft>
              <a:buClr>
                <a:srgbClr val="000000"/>
              </a:buClr>
              <a:buSzPts val="2600"/>
              <a:buFont typeface="Cambria"/>
              <a:buNone/>
              <a:defRPr sz="2600" b="0" i="0" u="none" strike="noStrike" cap="none">
                <a:solidFill>
                  <a:srgbClr val="000000"/>
                </a:solidFill>
                <a:latin typeface="Cambria"/>
                <a:ea typeface="Cambria"/>
                <a:cs typeface="Cambria"/>
                <a:sym typeface="Cambria"/>
              </a:defRPr>
            </a:lvl7pPr>
            <a:lvl8pPr marR="0" lvl="7" algn="l" rtl="0">
              <a:lnSpc>
                <a:spcPct val="100000"/>
              </a:lnSpc>
              <a:spcBef>
                <a:spcPts val="0"/>
              </a:spcBef>
              <a:spcAft>
                <a:spcPts val="0"/>
              </a:spcAft>
              <a:buClr>
                <a:srgbClr val="000000"/>
              </a:buClr>
              <a:buSzPts val="2600"/>
              <a:buFont typeface="Cambria"/>
              <a:buNone/>
              <a:defRPr sz="2600" b="0" i="0" u="none" strike="noStrike" cap="none">
                <a:solidFill>
                  <a:srgbClr val="000000"/>
                </a:solidFill>
                <a:latin typeface="Cambria"/>
                <a:ea typeface="Cambria"/>
                <a:cs typeface="Cambria"/>
                <a:sym typeface="Cambria"/>
              </a:defRPr>
            </a:lvl8pPr>
            <a:lvl9pPr marR="0" lvl="8" algn="l" rtl="0">
              <a:lnSpc>
                <a:spcPct val="100000"/>
              </a:lnSpc>
              <a:spcBef>
                <a:spcPts val="0"/>
              </a:spcBef>
              <a:spcAft>
                <a:spcPts val="0"/>
              </a:spcAft>
              <a:buClr>
                <a:srgbClr val="000000"/>
              </a:buClr>
              <a:buSzPts val="2600"/>
              <a:buFont typeface="Cambria"/>
              <a:buNone/>
              <a:defRPr sz="2600" b="0" i="0" u="none" strike="noStrike" cap="none">
                <a:solidFill>
                  <a:srgbClr val="000000"/>
                </a:solidFill>
                <a:latin typeface="Cambria"/>
                <a:ea typeface="Cambria"/>
                <a:cs typeface="Cambria"/>
                <a:sym typeface="Cambria"/>
              </a:defRPr>
            </a:lvl9pPr>
          </a:lstStyle>
          <a:p>
            <a:endParaRPr/>
          </a:p>
        </p:txBody>
      </p:sp>
      <p:sp>
        <p:nvSpPr>
          <p:cNvPr id="751" name="Google Shape;751;g8071907143_7_44"/>
          <p:cNvSpPr txBox="1">
            <a:spLocks noGrp="1"/>
          </p:cNvSpPr>
          <p:nvPr>
            <p:ph type="sldNum" idx="12"/>
          </p:nvPr>
        </p:nvSpPr>
        <p:spPr>
          <a:xfrm>
            <a:off x="4482789" y="4902398"/>
            <a:ext cx="174851" cy="179127"/>
          </a:xfrm>
          <a:prstGeom prst="rect">
            <a:avLst/>
          </a:prstGeom>
          <a:noFill/>
          <a:ln>
            <a:noFill/>
          </a:ln>
        </p:spPr>
        <p:txBody>
          <a:bodyPr spcFirstLastPara="1" wrap="square" lIns="26775" tIns="26775" rIns="26775" bIns="26775" anchor="t" anchorCtr="0">
            <a:noAutofit/>
          </a:bodyPr>
          <a:lstStyle>
            <a:lvl1pPr marL="0" marR="0" lvl="0"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sz="2100" b="1">
              <a:solidFill>
                <a:srgbClr val="FFFFFF"/>
              </a:solidFill>
              <a:latin typeface="Calibri"/>
              <a:ea typeface="Calibri"/>
              <a:cs typeface="Calibri"/>
              <a:sym typeface="Calibri"/>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752"/>
        <p:cNvGrpSpPr/>
        <p:nvPr/>
      </p:nvGrpSpPr>
      <p:grpSpPr>
        <a:xfrm>
          <a:off x="0" y="0"/>
          <a:ext cx="0" cy="0"/>
          <a:chOff x="0" y="0"/>
          <a:chExt cx="0" cy="0"/>
        </a:xfrm>
      </p:grpSpPr>
      <p:sp>
        <p:nvSpPr>
          <p:cNvPr id="753" name="Google Shape;753;g8071907143_7_49"/>
          <p:cNvSpPr txBox="1">
            <a:spLocks noGrp="1"/>
          </p:cNvSpPr>
          <p:nvPr>
            <p:ph type="body" idx="1"/>
          </p:nvPr>
        </p:nvSpPr>
        <p:spPr>
          <a:xfrm>
            <a:off x="1812726" y="3355330"/>
            <a:ext cx="5518547" cy="242888"/>
          </a:xfrm>
          <a:prstGeom prst="rect">
            <a:avLst/>
          </a:prstGeom>
          <a:noFill/>
          <a:ln>
            <a:noFill/>
          </a:ln>
        </p:spPr>
        <p:txBody>
          <a:bodyPr spcFirstLastPara="1" wrap="square" lIns="26775" tIns="26775" rIns="26775" bIns="26775" anchor="t" anchorCtr="0">
            <a:noAutofit/>
          </a:bodyPr>
          <a:lstStyle>
            <a:lvl1pPr marL="457200" lvl="0" indent="-228600" algn="ctr">
              <a:lnSpc>
                <a:spcPct val="100000"/>
              </a:lnSpc>
              <a:spcBef>
                <a:spcPts val="0"/>
              </a:spcBef>
              <a:spcAft>
                <a:spcPts val="0"/>
              </a:spcAft>
              <a:buClr>
                <a:srgbClr val="000000"/>
              </a:buClr>
              <a:buSzPts val="1200"/>
              <a:buFont typeface="Helvetica Neue"/>
              <a:buNone/>
              <a:defRPr sz="1200" i="1">
                <a:latin typeface="Helvetica Neue"/>
                <a:ea typeface="Helvetica Neue"/>
                <a:cs typeface="Helvetica Neue"/>
                <a:sym typeface="Helvetica Neue"/>
              </a:defRPr>
            </a:lvl1pPr>
            <a:lvl2pPr marL="914400" lvl="1" indent="-273050" algn="l">
              <a:lnSpc>
                <a:spcPct val="100000"/>
              </a:lnSpc>
              <a:spcBef>
                <a:spcPts val="0"/>
              </a:spcBef>
              <a:spcAft>
                <a:spcPts val="0"/>
              </a:spcAft>
              <a:buClr>
                <a:srgbClr val="000000"/>
              </a:buClr>
              <a:buSzPts val="700"/>
              <a:buChar char="•"/>
              <a:defRPr/>
            </a:lvl2pPr>
            <a:lvl3pPr marL="1371600" lvl="2" indent="-273050" algn="l">
              <a:lnSpc>
                <a:spcPct val="100000"/>
              </a:lnSpc>
              <a:spcBef>
                <a:spcPts val="0"/>
              </a:spcBef>
              <a:spcAft>
                <a:spcPts val="0"/>
              </a:spcAft>
              <a:buClr>
                <a:srgbClr val="000000"/>
              </a:buClr>
              <a:buSzPts val="700"/>
              <a:buChar char="•"/>
              <a:defRPr/>
            </a:lvl3pPr>
            <a:lvl4pPr marL="1828800" lvl="3" indent="-273050" algn="l">
              <a:lnSpc>
                <a:spcPct val="100000"/>
              </a:lnSpc>
              <a:spcBef>
                <a:spcPts val="0"/>
              </a:spcBef>
              <a:spcAft>
                <a:spcPts val="0"/>
              </a:spcAft>
              <a:buClr>
                <a:srgbClr val="000000"/>
              </a:buClr>
              <a:buSzPts val="700"/>
              <a:buChar char="•"/>
              <a:defRPr/>
            </a:lvl4pPr>
            <a:lvl5pPr marL="2286000" lvl="4" indent="-273050" algn="l">
              <a:lnSpc>
                <a:spcPct val="100000"/>
              </a:lnSpc>
              <a:spcBef>
                <a:spcPts val="0"/>
              </a:spcBef>
              <a:spcAft>
                <a:spcPts val="0"/>
              </a:spcAft>
              <a:buClr>
                <a:srgbClr val="000000"/>
              </a:buClr>
              <a:buSzPts val="700"/>
              <a:buChar char="•"/>
              <a:defRPr/>
            </a:lvl5pPr>
            <a:lvl6pPr marL="2743200" lvl="5" indent="-228600" algn="l">
              <a:lnSpc>
                <a:spcPct val="100000"/>
              </a:lnSpc>
              <a:spcBef>
                <a:spcPts val="0"/>
              </a:spcBef>
              <a:spcAft>
                <a:spcPts val="0"/>
              </a:spcAft>
              <a:buClr>
                <a:srgbClr val="000000"/>
              </a:buClr>
              <a:buSzPts val="700"/>
              <a:buNone/>
              <a:defRPr/>
            </a:lvl6pPr>
            <a:lvl7pPr marL="3200400" lvl="6" indent="-228600" algn="l">
              <a:lnSpc>
                <a:spcPct val="100000"/>
              </a:lnSpc>
              <a:spcBef>
                <a:spcPts val="0"/>
              </a:spcBef>
              <a:spcAft>
                <a:spcPts val="0"/>
              </a:spcAft>
              <a:buClr>
                <a:srgbClr val="000000"/>
              </a:buClr>
              <a:buSzPts val="700"/>
              <a:buNone/>
              <a:defRPr/>
            </a:lvl7pPr>
            <a:lvl8pPr marL="3657600" lvl="7" indent="-228600" algn="l">
              <a:lnSpc>
                <a:spcPct val="100000"/>
              </a:lnSpc>
              <a:spcBef>
                <a:spcPts val="0"/>
              </a:spcBef>
              <a:spcAft>
                <a:spcPts val="0"/>
              </a:spcAft>
              <a:buClr>
                <a:srgbClr val="000000"/>
              </a:buClr>
              <a:buSzPts val="700"/>
              <a:buNone/>
              <a:defRPr/>
            </a:lvl8pPr>
            <a:lvl9pPr marL="4114800" lvl="8" indent="-228600" algn="l">
              <a:lnSpc>
                <a:spcPct val="100000"/>
              </a:lnSpc>
              <a:spcBef>
                <a:spcPts val="0"/>
              </a:spcBef>
              <a:spcAft>
                <a:spcPts val="0"/>
              </a:spcAft>
              <a:buClr>
                <a:srgbClr val="000000"/>
              </a:buClr>
              <a:buSzPts val="700"/>
              <a:buNone/>
              <a:defRPr/>
            </a:lvl9pPr>
          </a:lstStyle>
          <a:p>
            <a:endParaRPr/>
          </a:p>
        </p:txBody>
      </p:sp>
      <p:sp>
        <p:nvSpPr>
          <p:cNvPr id="754" name="Google Shape;754;g8071907143_7_49"/>
          <p:cNvSpPr txBox="1">
            <a:spLocks noGrp="1"/>
          </p:cNvSpPr>
          <p:nvPr>
            <p:ph type="body" idx="2"/>
          </p:nvPr>
        </p:nvSpPr>
        <p:spPr>
          <a:xfrm>
            <a:off x="1812726" y="2249091"/>
            <a:ext cx="5518547" cy="323850"/>
          </a:xfrm>
          <a:prstGeom prst="rect">
            <a:avLst/>
          </a:prstGeom>
          <a:noFill/>
          <a:ln>
            <a:noFill/>
          </a:ln>
        </p:spPr>
        <p:txBody>
          <a:bodyPr spcFirstLastPara="1" wrap="square" lIns="26775" tIns="26775" rIns="26775" bIns="26775" anchor="ctr" anchorCtr="0">
            <a:noAutofit/>
          </a:bodyPr>
          <a:lstStyle>
            <a:lvl1pPr marL="457200" lvl="0" indent="-228600" algn="ctr">
              <a:lnSpc>
                <a:spcPct val="100000"/>
              </a:lnSpc>
              <a:spcBef>
                <a:spcPts val="0"/>
              </a:spcBef>
              <a:spcAft>
                <a:spcPts val="0"/>
              </a:spcAft>
              <a:buClr>
                <a:srgbClr val="000000"/>
              </a:buClr>
              <a:buSzPts val="1700"/>
              <a:buFont typeface="Helvetica Neue"/>
              <a:buNone/>
              <a:defRPr sz="1700">
                <a:latin typeface="Helvetica Neue"/>
                <a:ea typeface="Helvetica Neue"/>
                <a:cs typeface="Helvetica Neue"/>
                <a:sym typeface="Helvetica Neue"/>
              </a:defRPr>
            </a:lvl1pPr>
            <a:lvl2pPr marL="914400" lvl="1" indent="-273050" algn="l">
              <a:lnSpc>
                <a:spcPct val="100000"/>
              </a:lnSpc>
              <a:spcBef>
                <a:spcPts val="0"/>
              </a:spcBef>
              <a:spcAft>
                <a:spcPts val="0"/>
              </a:spcAft>
              <a:buClr>
                <a:srgbClr val="000000"/>
              </a:buClr>
              <a:buSzPts val="700"/>
              <a:buChar char="•"/>
              <a:defRPr/>
            </a:lvl2pPr>
            <a:lvl3pPr marL="1371600" lvl="2" indent="-273050" algn="l">
              <a:lnSpc>
                <a:spcPct val="100000"/>
              </a:lnSpc>
              <a:spcBef>
                <a:spcPts val="0"/>
              </a:spcBef>
              <a:spcAft>
                <a:spcPts val="0"/>
              </a:spcAft>
              <a:buClr>
                <a:srgbClr val="000000"/>
              </a:buClr>
              <a:buSzPts val="700"/>
              <a:buChar char="•"/>
              <a:defRPr/>
            </a:lvl3pPr>
            <a:lvl4pPr marL="1828800" lvl="3" indent="-273050" algn="l">
              <a:lnSpc>
                <a:spcPct val="100000"/>
              </a:lnSpc>
              <a:spcBef>
                <a:spcPts val="0"/>
              </a:spcBef>
              <a:spcAft>
                <a:spcPts val="0"/>
              </a:spcAft>
              <a:buClr>
                <a:srgbClr val="000000"/>
              </a:buClr>
              <a:buSzPts val="700"/>
              <a:buChar char="•"/>
              <a:defRPr/>
            </a:lvl4pPr>
            <a:lvl5pPr marL="2286000" lvl="4" indent="-273050" algn="l">
              <a:lnSpc>
                <a:spcPct val="100000"/>
              </a:lnSpc>
              <a:spcBef>
                <a:spcPts val="0"/>
              </a:spcBef>
              <a:spcAft>
                <a:spcPts val="0"/>
              </a:spcAft>
              <a:buClr>
                <a:srgbClr val="000000"/>
              </a:buClr>
              <a:buSzPts val="700"/>
              <a:buChar char="•"/>
              <a:defRPr/>
            </a:lvl5pPr>
            <a:lvl6pPr marL="2743200" lvl="5" indent="-228600" algn="l">
              <a:lnSpc>
                <a:spcPct val="100000"/>
              </a:lnSpc>
              <a:spcBef>
                <a:spcPts val="0"/>
              </a:spcBef>
              <a:spcAft>
                <a:spcPts val="0"/>
              </a:spcAft>
              <a:buClr>
                <a:srgbClr val="000000"/>
              </a:buClr>
              <a:buSzPts val="700"/>
              <a:buNone/>
              <a:defRPr/>
            </a:lvl6pPr>
            <a:lvl7pPr marL="3200400" lvl="6" indent="-228600" algn="l">
              <a:lnSpc>
                <a:spcPct val="100000"/>
              </a:lnSpc>
              <a:spcBef>
                <a:spcPts val="0"/>
              </a:spcBef>
              <a:spcAft>
                <a:spcPts val="0"/>
              </a:spcAft>
              <a:buClr>
                <a:srgbClr val="000000"/>
              </a:buClr>
              <a:buSzPts val="700"/>
              <a:buNone/>
              <a:defRPr/>
            </a:lvl7pPr>
            <a:lvl8pPr marL="3657600" lvl="7" indent="-228600" algn="l">
              <a:lnSpc>
                <a:spcPct val="100000"/>
              </a:lnSpc>
              <a:spcBef>
                <a:spcPts val="0"/>
              </a:spcBef>
              <a:spcAft>
                <a:spcPts val="0"/>
              </a:spcAft>
              <a:buClr>
                <a:srgbClr val="000000"/>
              </a:buClr>
              <a:buSzPts val="700"/>
              <a:buNone/>
              <a:defRPr/>
            </a:lvl8pPr>
            <a:lvl9pPr marL="4114800" lvl="8" indent="-228600" algn="l">
              <a:lnSpc>
                <a:spcPct val="100000"/>
              </a:lnSpc>
              <a:spcBef>
                <a:spcPts val="0"/>
              </a:spcBef>
              <a:spcAft>
                <a:spcPts val="0"/>
              </a:spcAft>
              <a:buClr>
                <a:srgbClr val="000000"/>
              </a:buClr>
              <a:buSzPts val="700"/>
              <a:buNone/>
              <a:defRPr/>
            </a:lvl9pPr>
          </a:lstStyle>
          <a:p>
            <a:endParaRPr/>
          </a:p>
        </p:txBody>
      </p:sp>
      <p:sp>
        <p:nvSpPr>
          <p:cNvPr id="755" name="Google Shape;755;g8071907143_7_49"/>
          <p:cNvSpPr txBox="1">
            <a:spLocks noGrp="1"/>
          </p:cNvSpPr>
          <p:nvPr>
            <p:ph type="sldNum" idx="12"/>
          </p:nvPr>
        </p:nvSpPr>
        <p:spPr>
          <a:xfrm>
            <a:off x="4482789" y="4902398"/>
            <a:ext cx="174851" cy="179127"/>
          </a:xfrm>
          <a:prstGeom prst="rect">
            <a:avLst/>
          </a:prstGeom>
          <a:noFill/>
          <a:ln>
            <a:noFill/>
          </a:ln>
        </p:spPr>
        <p:txBody>
          <a:bodyPr spcFirstLastPara="1" wrap="square" lIns="26775" tIns="26775" rIns="26775" bIns="26775" anchor="t" anchorCtr="0">
            <a:noAutofit/>
          </a:bodyPr>
          <a:lstStyle>
            <a:lvl1pPr marL="0" marR="0" lvl="0"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sz="2100" b="1">
              <a:solidFill>
                <a:srgbClr val="FFFFFF"/>
              </a:solidFill>
              <a:latin typeface="Calibri"/>
              <a:ea typeface="Calibri"/>
              <a:cs typeface="Calibri"/>
              <a:sym typeface="Calibri"/>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Photo">
  <p:cSld name="Photo">
    <p:spTree>
      <p:nvGrpSpPr>
        <p:cNvPr id="1" name="Shape 756"/>
        <p:cNvGrpSpPr/>
        <p:nvPr/>
      </p:nvGrpSpPr>
      <p:grpSpPr>
        <a:xfrm>
          <a:off x="0" y="0"/>
          <a:ext cx="0" cy="0"/>
          <a:chOff x="0" y="0"/>
          <a:chExt cx="0" cy="0"/>
        </a:xfrm>
      </p:grpSpPr>
      <p:sp>
        <p:nvSpPr>
          <p:cNvPr id="757" name="Google Shape;757;g8071907143_7_53"/>
          <p:cNvSpPr>
            <a:spLocks noGrp="1"/>
          </p:cNvSpPr>
          <p:nvPr>
            <p:ph type="pic" idx="2"/>
          </p:nvPr>
        </p:nvSpPr>
        <p:spPr>
          <a:xfrm>
            <a:off x="1143000" y="0"/>
            <a:ext cx="6858000" cy="5143500"/>
          </a:xfrm>
          <a:prstGeom prst="rect">
            <a:avLst/>
          </a:prstGeom>
          <a:noFill/>
          <a:ln>
            <a:noFill/>
          </a:ln>
        </p:spPr>
        <p:txBody>
          <a:bodyPr spcFirstLastPara="1" wrap="square" lIns="34275" tIns="17150" rIns="34275" bIns="17150" anchor="t" anchorCtr="0">
            <a:noAutofit/>
          </a:bodyPr>
          <a:lstStyle>
            <a:lvl1pPr marR="0" lvl="0" algn="l" rtl="0">
              <a:lnSpc>
                <a:spcPct val="100000"/>
              </a:lnSpc>
              <a:spcBef>
                <a:spcPts val="0"/>
              </a:spcBef>
              <a:spcAft>
                <a:spcPts val="0"/>
              </a:spcAft>
              <a:buClr>
                <a:srgbClr val="000000"/>
              </a:buClr>
              <a:buSzPts val="2600"/>
              <a:buFont typeface="Cambria"/>
              <a:buNone/>
              <a:defRPr sz="2600" b="0" i="0" u="none" strike="noStrike" cap="none">
                <a:solidFill>
                  <a:srgbClr val="000000"/>
                </a:solidFill>
                <a:latin typeface="Cambria"/>
                <a:ea typeface="Cambria"/>
                <a:cs typeface="Cambria"/>
                <a:sym typeface="Cambria"/>
              </a:defRPr>
            </a:lvl1pPr>
            <a:lvl2pPr marR="0" lvl="1" algn="l" rtl="0">
              <a:lnSpc>
                <a:spcPct val="100000"/>
              </a:lnSpc>
              <a:spcBef>
                <a:spcPts val="0"/>
              </a:spcBef>
              <a:spcAft>
                <a:spcPts val="0"/>
              </a:spcAft>
              <a:buClr>
                <a:srgbClr val="000000"/>
              </a:buClr>
              <a:buSzPts val="2600"/>
              <a:buFont typeface="Cambria"/>
              <a:buChar char="•"/>
              <a:defRPr sz="2600" b="0" i="0" u="none" strike="noStrike" cap="none">
                <a:solidFill>
                  <a:srgbClr val="000000"/>
                </a:solidFill>
                <a:latin typeface="Cambria"/>
                <a:ea typeface="Cambria"/>
                <a:cs typeface="Cambria"/>
                <a:sym typeface="Cambria"/>
              </a:defRPr>
            </a:lvl2pPr>
            <a:lvl3pPr marR="0" lvl="2" algn="l" rtl="0">
              <a:lnSpc>
                <a:spcPct val="100000"/>
              </a:lnSpc>
              <a:spcBef>
                <a:spcPts val="0"/>
              </a:spcBef>
              <a:spcAft>
                <a:spcPts val="0"/>
              </a:spcAft>
              <a:buClr>
                <a:srgbClr val="000000"/>
              </a:buClr>
              <a:buSzPts val="2600"/>
              <a:buFont typeface="Cambria"/>
              <a:buChar char="•"/>
              <a:defRPr sz="2600" b="0" i="0" u="none" strike="noStrike" cap="none">
                <a:solidFill>
                  <a:srgbClr val="000000"/>
                </a:solidFill>
                <a:latin typeface="Cambria"/>
                <a:ea typeface="Cambria"/>
                <a:cs typeface="Cambria"/>
                <a:sym typeface="Cambria"/>
              </a:defRPr>
            </a:lvl3pPr>
            <a:lvl4pPr marR="0" lvl="3" algn="l" rtl="0">
              <a:lnSpc>
                <a:spcPct val="100000"/>
              </a:lnSpc>
              <a:spcBef>
                <a:spcPts val="0"/>
              </a:spcBef>
              <a:spcAft>
                <a:spcPts val="0"/>
              </a:spcAft>
              <a:buClr>
                <a:srgbClr val="000000"/>
              </a:buClr>
              <a:buSzPts val="2600"/>
              <a:buFont typeface="Cambria"/>
              <a:buChar char="•"/>
              <a:defRPr sz="2600" b="0" i="0" u="none" strike="noStrike" cap="none">
                <a:solidFill>
                  <a:srgbClr val="000000"/>
                </a:solidFill>
                <a:latin typeface="Cambria"/>
                <a:ea typeface="Cambria"/>
                <a:cs typeface="Cambria"/>
                <a:sym typeface="Cambria"/>
              </a:defRPr>
            </a:lvl4pPr>
            <a:lvl5pPr marR="0" lvl="4" algn="l" rtl="0">
              <a:lnSpc>
                <a:spcPct val="100000"/>
              </a:lnSpc>
              <a:spcBef>
                <a:spcPts val="0"/>
              </a:spcBef>
              <a:spcAft>
                <a:spcPts val="0"/>
              </a:spcAft>
              <a:buClr>
                <a:srgbClr val="000000"/>
              </a:buClr>
              <a:buSzPts val="2600"/>
              <a:buFont typeface="Cambria"/>
              <a:buChar char="•"/>
              <a:defRPr sz="2600" b="0" i="0" u="none" strike="noStrike" cap="none">
                <a:solidFill>
                  <a:srgbClr val="000000"/>
                </a:solidFill>
                <a:latin typeface="Cambria"/>
                <a:ea typeface="Cambria"/>
                <a:cs typeface="Cambria"/>
                <a:sym typeface="Cambria"/>
              </a:defRPr>
            </a:lvl5pPr>
            <a:lvl6pPr marR="0" lvl="5" algn="l" rtl="0">
              <a:lnSpc>
                <a:spcPct val="100000"/>
              </a:lnSpc>
              <a:spcBef>
                <a:spcPts val="0"/>
              </a:spcBef>
              <a:spcAft>
                <a:spcPts val="0"/>
              </a:spcAft>
              <a:buClr>
                <a:srgbClr val="000000"/>
              </a:buClr>
              <a:buSzPts val="2600"/>
              <a:buFont typeface="Cambria"/>
              <a:buNone/>
              <a:defRPr sz="2600" b="0" i="0" u="none" strike="noStrike" cap="none">
                <a:solidFill>
                  <a:srgbClr val="000000"/>
                </a:solidFill>
                <a:latin typeface="Cambria"/>
                <a:ea typeface="Cambria"/>
                <a:cs typeface="Cambria"/>
                <a:sym typeface="Cambria"/>
              </a:defRPr>
            </a:lvl6pPr>
            <a:lvl7pPr marR="0" lvl="6" algn="l" rtl="0">
              <a:lnSpc>
                <a:spcPct val="100000"/>
              </a:lnSpc>
              <a:spcBef>
                <a:spcPts val="0"/>
              </a:spcBef>
              <a:spcAft>
                <a:spcPts val="0"/>
              </a:spcAft>
              <a:buClr>
                <a:srgbClr val="000000"/>
              </a:buClr>
              <a:buSzPts val="2600"/>
              <a:buFont typeface="Cambria"/>
              <a:buNone/>
              <a:defRPr sz="2600" b="0" i="0" u="none" strike="noStrike" cap="none">
                <a:solidFill>
                  <a:srgbClr val="000000"/>
                </a:solidFill>
                <a:latin typeface="Cambria"/>
                <a:ea typeface="Cambria"/>
                <a:cs typeface="Cambria"/>
                <a:sym typeface="Cambria"/>
              </a:defRPr>
            </a:lvl7pPr>
            <a:lvl8pPr marR="0" lvl="7" algn="l" rtl="0">
              <a:lnSpc>
                <a:spcPct val="100000"/>
              </a:lnSpc>
              <a:spcBef>
                <a:spcPts val="0"/>
              </a:spcBef>
              <a:spcAft>
                <a:spcPts val="0"/>
              </a:spcAft>
              <a:buClr>
                <a:srgbClr val="000000"/>
              </a:buClr>
              <a:buSzPts val="2600"/>
              <a:buFont typeface="Cambria"/>
              <a:buNone/>
              <a:defRPr sz="2600" b="0" i="0" u="none" strike="noStrike" cap="none">
                <a:solidFill>
                  <a:srgbClr val="000000"/>
                </a:solidFill>
                <a:latin typeface="Cambria"/>
                <a:ea typeface="Cambria"/>
                <a:cs typeface="Cambria"/>
                <a:sym typeface="Cambria"/>
              </a:defRPr>
            </a:lvl8pPr>
            <a:lvl9pPr marR="0" lvl="8" algn="l" rtl="0">
              <a:lnSpc>
                <a:spcPct val="100000"/>
              </a:lnSpc>
              <a:spcBef>
                <a:spcPts val="0"/>
              </a:spcBef>
              <a:spcAft>
                <a:spcPts val="0"/>
              </a:spcAft>
              <a:buClr>
                <a:srgbClr val="000000"/>
              </a:buClr>
              <a:buSzPts val="2600"/>
              <a:buFont typeface="Cambria"/>
              <a:buNone/>
              <a:defRPr sz="2600" b="0" i="0" u="none" strike="noStrike" cap="none">
                <a:solidFill>
                  <a:srgbClr val="000000"/>
                </a:solidFill>
                <a:latin typeface="Cambria"/>
                <a:ea typeface="Cambria"/>
                <a:cs typeface="Cambria"/>
                <a:sym typeface="Cambria"/>
              </a:defRPr>
            </a:lvl9pPr>
          </a:lstStyle>
          <a:p>
            <a:endParaRPr/>
          </a:p>
        </p:txBody>
      </p:sp>
      <p:sp>
        <p:nvSpPr>
          <p:cNvPr id="758" name="Google Shape;758;g8071907143_7_53"/>
          <p:cNvSpPr txBox="1">
            <a:spLocks noGrp="1"/>
          </p:cNvSpPr>
          <p:nvPr>
            <p:ph type="sldNum" idx="12"/>
          </p:nvPr>
        </p:nvSpPr>
        <p:spPr>
          <a:xfrm>
            <a:off x="4482789" y="4902398"/>
            <a:ext cx="174851" cy="179127"/>
          </a:xfrm>
          <a:prstGeom prst="rect">
            <a:avLst/>
          </a:prstGeom>
          <a:noFill/>
          <a:ln>
            <a:noFill/>
          </a:ln>
        </p:spPr>
        <p:txBody>
          <a:bodyPr spcFirstLastPara="1" wrap="square" lIns="26775" tIns="26775" rIns="26775" bIns="26775" anchor="t" anchorCtr="0">
            <a:noAutofit/>
          </a:bodyPr>
          <a:lstStyle>
            <a:lvl1pPr marL="0" marR="0" lvl="0"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sz="2100" b="1">
              <a:solidFill>
                <a:srgbClr val="FFFFFF"/>
              </a:solidFill>
              <a:latin typeface="Calibri"/>
              <a:ea typeface="Calibri"/>
              <a:cs typeface="Calibri"/>
              <a:sym typeface="Calibri"/>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759"/>
        <p:cNvGrpSpPr/>
        <p:nvPr/>
      </p:nvGrpSpPr>
      <p:grpSpPr>
        <a:xfrm>
          <a:off x="0" y="0"/>
          <a:ext cx="0" cy="0"/>
          <a:chOff x="0" y="0"/>
          <a:chExt cx="0" cy="0"/>
        </a:xfrm>
      </p:grpSpPr>
      <p:sp>
        <p:nvSpPr>
          <p:cNvPr id="760" name="Google Shape;760;g8071907143_7_56"/>
          <p:cNvSpPr txBox="1">
            <a:spLocks noGrp="1"/>
          </p:cNvSpPr>
          <p:nvPr>
            <p:ph type="sldNum" idx="12"/>
          </p:nvPr>
        </p:nvSpPr>
        <p:spPr>
          <a:xfrm>
            <a:off x="4482789" y="4902398"/>
            <a:ext cx="174851" cy="179127"/>
          </a:xfrm>
          <a:prstGeom prst="rect">
            <a:avLst/>
          </a:prstGeom>
          <a:noFill/>
          <a:ln>
            <a:noFill/>
          </a:ln>
        </p:spPr>
        <p:txBody>
          <a:bodyPr spcFirstLastPara="1" wrap="square" lIns="26775" tIns="26775" rIns="26775" bIns="26775" anchor="t" anchorCtr="0">
            <a:noAutofit/>
          </a:bodyPr>
          <a:lstStyle>
            <a:lvl1pPr marL="0" marR="0" lvl="0"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800"/>
              <a:buFont typeface="Helvetica Neue Light"/>
              <a:buNone/>
              <a:defRPr sz="800" b="0">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sz="2100" b="1">
              <a:solidFill>
                <a:srgbClr val="FFFFFF"/>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Default">
  <p:cSld name="Default 8">
    <p:spTree>
      <p:nvGrpSpPr>
        <p:cNvPr id="1" name="Shape 83"/>
        <p:cNvGrpSpPr/>
        <p:nvPr/>
      </p:nvGrpSpPr>
      <p:grpSpPr>
        <a:xfrm>
          <a:off x="0" y="0"/>
          <a:ext cx="0" cy="0"/>
          <a:chOff x="0" y="0"/>
          <a:chExt cx="0" cy="0"/>
        </a:xfrm>
      </p:grpSpPr>
      <p:grpSp>
        <p:nvGrpSpPr>
          <p:cNvPr id="84" name="Google Shape;84;p33"/>
          <p:cNvGrpSpPr/>
          <p:nvPr/>
        </p:nvGrpSpPr>
        <p:grpSpPr>
          <a:xfrm>
            <a:off x="-11113" y="4841080"/>
            <a:ext cx="9166228" cy="330201"/>
            <a:chOff x="0" y="0"/>
            <a:chExt cx="9166227" cy="330200"/>
          </a:xfrm>
        </p:grpSpPr>
        <p:grpSp>
          <p:nvGrpSpPr>
            <p:cNvPr id="85" name="Google Shape;85;p33"/>
            <p:cNvGrpSpPr/>
            <p:nvPr/>
          </p:nvGrpSpPr>
          <p:grpSpPr>
            <a:xfrm>
              <a:off x="0" y="15080"/>
              <a:ext cx="9166227" cy="300041"/>
              <a:chOff x="0" y="-1"/>
              <a:chExt cx="9166226" cy="300040"/>
            </a:xfrm>
          </p:grpSpPr>
          <p:sp>
            <p:nvSpPr>
              <p:cNvPr id="86" name="Google Shape;86;p33"/>
              <p:cNvSpPr/>
              <p:nvPr/>
            </p:nvSpPr>
            <p:spPr>
              <a:xfrm>
                <a:off x="0" y="-1"/>
                <a:ext cx="9166226" cy="300040"/>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Helvetica Neue Light"/>
                  <a:buNone/>
                </a:pPr>
                <a:endParaRPr sz="1800" b="0" i="0" u="none" strike="noStrike" cap="none">
                  <a:solidFill>
                    <a:srgbClr val="000000"/>
                  </a:solidFill>
                  <a:latin typeface="Helvetica Neue"/>
                  <a:ea typeface="Helvetica Neue"/>
                  <a:cs typeface="Helvetica Neue"/>
                  <a:sym typeface="Helvetica Neue"/>
                </a:endParaRPr>
              </a:p>
            </p:txBody>
          </p:sp>
          <p:sp>
            <p:nvSpPr>
              <p:cNvPr id="87" name="Google Shape;87;p33"/>
              <p:cNvSpPr txBox="1"/>
              <p:nvPr/>
            </p:nvSpPr>
            <p:spPr>
              <a:xfrm>
                <a:off x="7957966" y="18694"/>
                <a:ext cx="929031" cy="262648"/>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1100"/>
                  <a:buFont typeface="Helvetica Neue"/>
                  <a:buNone/>
                </a:pPr>
                <a:r>
                  <a:rPr lang="en-US" sz="1100" b="0" i="0" u="none" strike="noStrike" cap="none">
                    <a:solidFill>
                      <a:srgbClr val="FFFFFF"/>
                    </a:solidFill>
                    <a:latin typeface="Helvetica Neue"/>
                    <a:ea typeface="Helvetica Neue"/>
                    <a:cs typeface="Helvetica Neue"/>
                    <a:sym typeface="Helvetica Neue"/>
                  </a:rPr>
                  <a:t>Digital</a:t>
                </a:r>
                <a:r>
                  <a:rPr lang="en-US" sz="1100" b="1" i="0" u="none" strike="noStrike" cap="none">
                    <a:solidFill>
                      <a:srgbClr val="FFFFFF"/>
                    </a:solidFill>
                    <a:latin typeface="Helvetica Neue"/>
                    <a:ea typeface="Helvetica Neue"/>
                    <a:cs typeface="Helvetica Neue"/>
                    <a:sym typeface="Helvetica Neue"/>
                  </a:rPr>
                  <a:t>Bricks</a:t>
                </a:r>
                <a:endParaRPr/>
              </a:p>
            </p:txBody>
          </p:sp>
          <p:pic>
            <p:nvPicPr>
              <p:cNvPr id="88" name="Google Shape;88;p33" descr="Header.png"/>
              <p:cNvPicPr preferRelativeResize="0"/>
              <p:nvPr/>
            </p:nvPicPr>
            <p:blipFill rotWithShape="1">
              <a:blip r:embed="rId2">
                <a:alphaModFix/>
              </a:blip>
              <a:srcRect l="28145" t="17499" r="28145" b="46202"/>
              <a:stretch/>
            </p:blipFill>
            <p:spPr>
              <a:xfrm>
                <a:off x="7537559" y="24592"/>
                <a:ext cx="296700" cy="184126"/>
              </a:xfrm>
              <a:prstGeom prst="rect">
                <a:avLst/>
              </a:prstGeom>
              <a:noFill/>
              <a:ln>
                <a:noFill/>
              </a:ln>
            </p:spPr>
          </p:pic>
        </p:grpSp>
        <p:sp>
          <p:nvSpPr>
            <p:cNvPr id="89" name="Google Shape;89;p33"/>
            <p:cNvSpPr txBox="1"/>
            <p:nvPr/>
          </p:nvSpPr>
          <p:spPr>
            <a:xfrm>
              <a:off x="101726" y="0"/>
              <a:ext cx="5097210" cy="330200"/>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1500"/>
                <a:buFont typeface="Helvetica Neue Light"/>
                <a:buNone/>
              </a:pPr>
              <a:r>
                <a:rPr lang="en-US" sz="15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grpSp>
      <p:sp>
        <p:nvSpPr>
          <p:cNvPr id="90" name="Google Shape;90;p33"/>
          <p:cNvSpPr txBox="1">
            <a:spLocks noGrp="1"/>
          </p:cNvSpPr>
          <p:nvPr>
            <p:ph type="title"/>
          </p:nvPr>
        </p:nvSpPr>
        <p:spPr>
          <a:xfrm>
            <a:off x="669925" y="234950"/>
            <a:ext cx="7804150" cy="1138238"/>
          </a:xfrm>
          <a:prstGeom prst="rect">
            <a:avLst/>
          </a:prstGeom>
          <a:noFill/>
          <a:ln>
            <a:noFill/>
          </a:ln>
        </p:spPr>
        <p:txBody>
          <a:bodyPr spcFirstLastPara="1" wrap="square" lIns="31875" tIns="31875" rIns="31875" bIns="31875"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91" name="Google Shape;91;p33"/>
          <p:cNvSpPr txBox="1">
            <a:spLocks noGrp="1"/>
          </p:cNvSpPr>
          <p:nvPr>
            <p:ph type="body" idx="1"/>
          </p:nvPr>
        </p:nvSpPr>
        <p:spPr>
          <a:xfrm>
            <a:off x="669925" y="1373187"/>
            <a:ext cx="7804150" cy="3314702"/>
          </a:xfrm>
          <a:prstGeom prst="rect">
            <a:avLst/>
          </a:prstGeom>
          <a:noFill/>
          <a:ln>
            <a:noFill/>
          </a:ln>
        </p:spPr>
        <p:txBody>
          <a:bodyPr spcFirstLastPara="1" wrap="square" lIns="31875" tIns="31875" rIns="31875" bIns="31875" anchor="ctr" anchorCtr="0">
            <a:normAutofit/>
          </a:bodyPr>
          <a:lstStyle>
            <a:lvl1pPr marL="457200" lvl="0" indent="-314325" algn="l">
              <a:lnSpc>
                <a:spcPct val="100000"/>
              </a:lnSpc>
              <a:spcBef>
                <a:spcPts val="2600"/>
              </a:spcBef>
              <a:spcAft>
                <a:spcPts val="0"/>
              </a:spcAft>
              <a:buClr>
                <a:srgbClr val="000000"/>
              </a:buClr>
              <a:buSzPts val="1350"/>
              <a:buChar char="•"/>
              <a:defRPr/>
            </a:lvl1pPr>
            <a:lvl2pPr marL="914400" lvl="1" indent="-314325" algn="l">
              <a:lnSpc>
                <a:spcPct val="100000"/>
              </a:lnSpc>
              <a:spcBef>
                <a:spcPts val="2600"/>
              </a:spcBef>
              <a:spcAft>
                <a:spcPts val="0"/>
              </a:spcAft>
              <a:buClr>
                <a:srgbClr val="000000"/>
              </a:buClr>
              <a:buSzPts val="1350"/>
              <a:buChar char="•"/>
              <a:defRPr/>
            </a:lvl2pPr>
            <a:lvl3pPr marL="1371600" lvl="2" indent="-314325" algn="l">
              <a:lnSpc>
                <a:spcPct val="100000"/>
              </a:lnSpc>
              <a:spcBef>
                <a:spcPts val="2600"/>
              </a:spcBef>
              <a:spcAft>
                <a:spcPts val="0"/>
              </a:spcAft>
              <a:buClr>
                <a:srgbClr val="000000"/>
              </a:buClr>
              <a:buSzPts val="1350"/>
              <a:buChar char="•"/>
              <a:defRPr/>
            </a:lvl3pPr>
            <a:lvl4pPr marL="1828800" lvl="3" indent="-314325" algn="l">
              <a:lnSpc>
                <a:spcPct val="100000"/>
              </a:lnSpc>
              <a:spcBef>
                <a:spcPts val="2600"/>
              </a:spcBef>
              <a:spcAft>
                <a:spcPts val="0"/>
              </a:spcAft>
              <a:buClr>
                <a:srgbClr val="000000"/>
              </a:buClr>
              <a:buSzPts val="1350"/>
              <a:buChar char="•"/>
              <a:defRPr/>
            </a:lvl4pPr>
            <a:lvl5pPr marL="2286000" lvl="4" indent="-314325" algn="l">
              <a:lnSpc>
                <a:spcPct val="100000"/>
              </a:lnSpc>
              <a:spcBef>
                <a:spcPts val="2600"/>
              </a:spcBef>
              <a:spcAft>
                <a:spcPts val="0"/>
              </a:spcAft>
              <a:buClr>
                <a:srgbClr val="000000"/>
              </a:buClr>
              <a:buSzPts val="1350"/>
              <a:buChar char="•"/>
              <a:defRPr/>
            </a:lvl5pPr>
            <a:lvl6pPr marL="2743200" lvl="5" indent="-228600" algn="l">
              <a:lnSpc>
                <a:spcPct val="100000"/>
              </a:lnSpc>
              <a:spcBef>
                <a:spcPts val="2600"/>
              </a:spcBef>
              <a:spcAft>
                <a:spcPts val="0"/>
              </a:spcAft>
              <a:buClr>
                <a:srgbClr val="000000"/>
              </a:buClr>
              <a:buSzPts val="1800"/>
              <a:buNone/>
              <a:defRPr/>
            </a:lvl6pPr>
            <a:lvl7pPr marL="3200400" lvl="6" indent="-228600" algn="l">
              <a:lnSpc>
                <a:spcPct val="100000"/>
              </a:lnSpc>
              <a:spcBef>
                <a:spcPts val="2600"/>
              </a:spcBef>
              <a:spcAft>
                <a:spcPts val="0"/>
              </a:spcAft>
              <a:buClr>
                <a:srgbClr val="000000"/>
              </a:buClr>
              <a:buSzPts val="1800"/>
              <a:buNone/>
              <a:defRPr/>
            </a:lvl7pPr>
            <a:lvl8pPr marL="3657600" lvl="7" indent="-228600" algn="l">
              <a:lnSpc>
                <a:spcPct val="100000"/>
              </a:lnSpc>
              <a:spcBef>
                <a:spcPts val="2600"/>
              </a:spcBef>
              <a:spcAft>
                <a:spcPts val="0"/>
              </a:spcAft>
              <a:buClr>
                <a:srgbClr val="000000"/>
              </a:buClr>
              <a:buSzPts val="1800"/>
              <a:buNone/>
              <a:defRPr/>
            </a:lvl8pPr>
            <a:lvl9pPr marL="4114800" lvl="8" indent="-228600" algn="l">
              <a:lnSpc>
                <a:spcPct val="100000"/>
              </a:lnSpc>
              <a:spcBef>
                <a:spcPts val="2600"/>
              </a:spcBef>
              <a:spcAft>
                <a:spcPts val="0"/>
              </a:spcAft>
              <a:buClr>
                <a:srgbClr val="000000"/>
              </a:buClr>
              <a:buSzPts val="1800"/>
              <a:buNone/>
              <a:defRPr/>
            </a:lvl9pPr>
          </a:lstStyle>
          <a:p>
            <a:endParaRPr/>
          </a:p>
        </p:txBody>
      </p:sp>
      <p:sp>
        <p:nvSpPr>
          <p:cNvPr id="92" name="Google Shape;92;p33"/>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spAutoFit/>
          </a:bodyPr>
          <a:lstStyle>
            <a:lvl1pPr marL="0" lvl="0"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b="0" i="0" u="none" strike="noStrike" cap="none">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9" Type="http://schemas.openxmlformats.org/officeDocument/2006/relationships/theme" Target="../theme/theme2.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slideLayout" Target="../slideLayouts/slideLayout76.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slideLayout" Target="../slideLayouts/slideLayout75.xml"/><Relationship Id="rId40" Type="http://schemas.openxmlformats.org/officeDocument/2006/relationships/image" Target="../media/image1.png"/><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image" Target="../media/image4.jpg"/><Relationship Id="rId2" Type="http://schemas.openxmlformats.org/officeDocument/2006/relationships/slideLayout" Target="../slideLayouts/slideLayout78.xml"/><Relationship Id="rId16" Type="http://schemas.openxmlformats.org/officeDocument/2006/relationships/image" Target="../media/image3.png"/><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image" Target="../media/image2.png"/><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24"/>
          <p:cNvSpPr/>
          <p:nvPr/>
        </p:nvSpPr>
        <p:spPr>
          <a:xfrm>
            <a:off x="-11113" y="4857750"/>
            <a:ext cx="9166226" cy="298450"/>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Helvetica Neue Light"/>
              <a:buNone/>
            </a:pPr>
            <a:endParaRPr sz="1800" b="0" i="0" u="none" strike="noStrike" cap="none">
              <a:solidFill>
                <a:srgbClr val="000000"/>
              </a:solidFill>
              <a:latin typeface="Helvetica Neue"/>
              <a:ea typeface="Helvetica Neue"/>
              <a:cs typeface="Helvetica Neue"/>
              <a:sym typeface="Helvetica Neue"/>
            </a:endParaRPr>
          </a:p>
        </p:txBody>
      </p:sp>
      <p:sp>
        <p:nvSpPr>
          <p:cNvPr id="7" name="Google Shape;7;p24"/>
          <p:cNvSpPr txBox="1"/>
          <p:nvPr/>
        </p:nvSpPr>
        <p:spPr>
          <a:xfrm>
            <a:off x="7965764" y="4893768"/>
            <a:ext cx="891207" cy="224824"/>
          </a:xfrm>
          <a:prstGeom prst="rect">
            <a:avLst/>
          </a:prstGeom>
          <a:noFill/>
          <a:ln>
            <a:noFill/>
          </a:ln>
        </p:spPr>
        <p:txBody>
          <a:bodyPr spcFirstLastPara="1" wrap="square" lIns="31875" tIns="31875" rIns="31875" bIns="31875" anchor="ctr" anchorCtr="0">
            <a:spAutoFit/>
          </a:bodyPr>
          <a:lstStyle/>
          <a:p>
            <a:pPr marL="0" marR="0" lvl="0" indent="0" algn="ctr" rtl="0">
              <a:lnSpc>
                <a:spcPct val="100000"/>
              </a:lnSpc>
              <a:spcBef>
                <a:spcPts val="0"/>
              </a:spcBef>
              <a:spcAft>
                <a:spcPts val="0"/>
              </a:spcAft>
              <a:buClr>
                <a:srgbClr val="FFFFFF"/>
              </a:buClr>
              <a:buSzPts val="1100"/>
              <a:buFont typeface="Helvetica Neue"/>
              <a:buNone/>
            </a:pPr>
            <a:r>
              <a:rPr lang="en-US" sz="1100" b="0" i="0" u="none" strike="noStrike" cap="none">
                <a:solidFill>
                  <a:srgbClr val="FFFFFF"/>
                </a:solidFill>
                <a:latin typeface="Helvetica Neue"/>
                <a:ea typeface="Helvetica Neue"/>
                <a:cs typeface="Helvetica Neue"/>
                <a:sym typeface="Helvetica Neue"/>
              </a:rPr>
              <a:t>Digital</a:t>
            </a:r>
            <a:r>
              <a:rPr lang="en-US" sz="1100" b="1" i="0" u="none" strike="noStrike" cap="none">
                <a:solidFill>
                  <a:srgbClr val="FFFFFF"/>
                </a:solidFill>
                <a:latin typeface="Helvetica Neue"/>
                <a:ea typeface="Helvetica Neue"/>
                <a:cs typeface="Helvetica Neue"/>
                <a:sym typeface="Helvetica Neue"/>
              </a:rPr>
              <a:t>Bricks</a:t>
            </a:r>
            <a:endParaRPr/>
          </a:p>
        </p:txBody>
      </p:sp>
      <p:pic>
        <p:nvPicPr>
          <p:cNvPr id="8" name="Google Shape;8;p24" descr="Header.png"/>
          <p:cNvPicPr preferRelativeResize="0"/>
          <p:nvPr/>
        </p:nvPicPr>
        <p:blipFill rotWithShape="1">
          <a:blip r:embed="rId40">
            <a:alphaModFix/>
          </a:blip>
          <a:srcRect l="28145" t="17499" r="28145" b="46202"/>
          <a:stretch/>
        </p:blipFill>
        <p:spPr>
          <a:xfrm>
            <a:off x="7526336" y="4881562"/>
            <a:ext cx="296865" cy="184152"/>
          </a:xfrm>
          <a:prstGeom prst="rect">
            <a:avLst/>
          </a:prstGeom>
          <a:noFill/>
          <a:ln>
            <a:noFill/>
          </a:ln>
        </p:spPr>
      </p:pic>
      <p:sp>
        <p:nvSpPr>
          <p:cNvPr id="9" name="Google Shape;9;p24"/>
          <p:cNvSpPr txBox="1"/>
          <p:nvPr/>
        </p:nvSpPr>
        <p:spPr>
          <a:xfrm>
            <a:off x="109525" y="4860785"/>
            <a:ext cx="5059385" cy="292377"/>
          </a:xfrm>
          <a:prstGeom prst="rect">
            <a:avLst/>
          </a:prstGeom>
          <a:noFill/>
          <a:ln>
            <a:noFill/>
          </a:ln>
        </p:spPr>
        <p:txBody>
          <a:bodyPr spcFirstLastPara="1" wrap="square" lIns="31875" tIns="31875" rIns="31875" bIns="31875" anchor="ctr" anchorCtr="0">
            <a:spAutoFit/>
          </a:bodyPr>
          <a:lstStyle/>
          <a:p>
            <a:pPr marL="0" marR="0" lvl="0" indent="0" algn="ctr" rtl="0">
              <a:lnSpc>
                <a:spcPct val="100000"/>
              </a:lnSpc>
              <a:spcBef>
                <a:spcPts val="0"/>
              </a:spcBef>
              <a:spcAft>
                <a:spcPts val="0"/>
              </a:spcAft>
              <a:buClr>
                <a:srgbClr val="000000"/>
              </a:buClr>
              <a:buSzPts val="1500"/>
              <a:buFont typeface="Helvetica Neue Light"/>
              <a:buNone/>
            </a:pPr>
            <a:r>
              <a:rPr lang="en-US" sz="15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sp>
        <p:nvSpPr>
          <p:cNvPr id="10" name="Google Shape;10;p24"/>
          <p:cNvSpPr txBox="1">
            <a:spLocks noGrp="1"/>
          </p:cNvSpPr>
          <p:nvPr>
            <p:ph type="title"/>
          </p:nvPr>
        </p:nvSpPr>
        <p:spPr>
          <a:xfrm>
            <a:off x="669925" y="234950"/>
            <a:ext cx="7804150" cy="1138238"/>
          </a:xfrm>
          <a:prstGeom prst="rect">
            <a:avLst/>
          </a:prstGeom>
          <a:noFill/>
          <a:ln>
            <a:noFill/>
          </a:ln>
        </p:spPr>
        <p:txBody>
          <a:bodyPr spcFirstLastPara="1" wrap="square" lIns="31875" tIns="31875" rIns="31875" bIns="31875" anchor="ctr" anchorCtr="0">
            <a:normAutofit/>
          </a:bodyPr>
          <a:lstStyle>
            <a:lvl1pPr marR="0" lvl="0"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1" name="Google Shape;11;p24"/>
          <p:cNvSpPr txBox="1">
            <a:spLocks noGrp="1"/>
          </p:cNvSpPr>
          <p:nvPr>
            <p:ph type="body" idx="1"/>
          </p:nvPr>
        </p:nvSpPr>
        <p:spPr>
          <a:xfrm>
            <a:off x="669925" y="1373187"/>
            <a:ext cx="7804150" cy="3314702"/>
          </a:xfrm>
          <a:prstGeom prst="rect">
            <a:avLst/>
          </a:prstGeom>
          <a:noFill/>
          <a:ln>
            <a:noFill/>
          </a:ln>
        </p:spPr>
        <p:txBody>
          <a:bodyPr spcFirstLastPara="1" wrap="square" lIns="31875" tIns="31875" rIns="31875" bIns="31875" anchor="ctr" anchorCtr="0">
            <a:normAutofit/>
          </a:bodyPr>
          <a:lstStyle>
            <a:lvl1pPr marL="457200" marR="0" lvl="0" indent="-338137" algn="l" rtl="0">
              <a:lnSpc>
                <a:spcPct val="100000"/>
              </a:lnSpc>
              <a:spcBef>
                <a:spcPts val="2600"/>
              </a:spcBef>
              <a:spcAft>
                <a:spcPts val="0"/>
              </a:spcAft>
              <a:buClr>
                <a:srgbClr val="000000"/>
              </a:buClr>
              <a:buSzPts val="1725"/>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1pPr>
            <a:lvl2pPr marL="914400" marR="0" lvl="1" indent="-338137" algn="l" rtl="0">
              <a:lnSpc>
                <a:spcPct val="100000"/>
              </a:lnSpc>
              <a:spcBef>
                <a:spcPts val="2600"/>
              </a:spcBef>
              <a:spcAft>
                <a:spcPts val="0"/>
              </a:spcAft>
              <a:buClr>
                <a:srgbClr val="000000"/>
              </a:buClr>
              <a:buSzPts val="1725"/>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2pPr>
            <a:lvl3pPr marL="1371600" marR="0" lvl="2" indent="-338137" algn="l" rtl="0">
              <a:lnSpc>
                <a:spcPct val="100000"/>
              </a:lnSpc>
              <a:spcBef>
                <a:spcPts val="2600"/>
              </a:spcBef>
              <a:spcAft>
                <a:spcPts val="0"/>
              </a:spcAft>
              <a:buClr>
                <a:srgbClr val="000000"/>
              </a:buClr>
              <a:buSzPts val="1725"/>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3pPr>
            <a:lvl4pPr marL="1828800" marR="0" lvl="3" indent="-338137" algn="l" rtl="0">
              <a:lnSpc>
                <a:spcPct val="100000"/>
              </a:lnSpc>
              <a:spcBef>
                <a:spcPts val="2600"/>
              </a:spcBef>
              <a:spcAft>
                <a:spcPts val="0"/>
              </a:spcAft>
              <a:buClr>
                <a:srgbClr val="000000"/>
              </a:buClr>
              <a:buSzPts val="1725"/>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4pPr>
            <a:lvl5pPr marL="2286000" marR="0" lvl="4" indent="-338137" algn="l" rtl="0">
              <a:lnSpc>
                <a:spcPct val="100000"/>
              </a:lnSpc>
              <a:spcBef>
                <a:spcPts val="2600"/>
              </a:spcBef>
              <a:spcAft>
                <a:spcPts val="0"/>
              </a:spcAft>
              <a:buClr>
                <a:srgbClr val="000000"/>
              </a:buClr>
              <a:buSzPts val="1725"/>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5pPr>
            <a:lvl6pPr marL="2743200" marR="0" lvl="5" indent="-228600" algn="l" rtl="0">
              <a:lnSpc>
                <a:spcPct val="100000"/>
              </a:lnSpc>
              <a:spcBef>
                <a:spcPts val="2600"/>
              </a:spcBef>
              <a:spcAft>
                <a:spcPts val="0"/>
              </a:spcAft>
              <a:buClr>
                <a:srgbClr val="000000"/>
              </a:buClr>
              <a:buSzPts val="2300"/>
              <a:buFont typeface="Helvetica Neue Light"/>
              <a:buNone/>
              <a:defRPr sz="2300" b="0" i="0" u="none" strike="noStrike" cap="none">
                <a:solidFill>
                  <a:srgbClr val="000000"/>
                </a:solidFill>
                <a:latin typeface="Helvetica Neue Light"/>
                <a:ea typeface="Helvetica Neue Light"/>
                <a:cs typeface="Helvetica Neue Light"/>
                <a:sym typeface="Helvetica Neue Light"/>
              </a:defRPr>
            </a:lvl6pPr>
            <a:lvl7pPr marL="3200400" marR="0" lvl="6" indent="-228600" algn="l" rtl="0">
              <a:lnSpc>
                <a:spcPct val="100000"/>
              </a:lnSpc>
              <a:spcBef>
                <a:spcPts val="2600"/>
              </a:spcBef>
              <a:spcAft>
                <a:spcPts val="0"/>
              </a:spcAft>
              <a:buClr>
                <a:srgbClr val="000000"/>
              </a:buClr>
              <a:buSzPts val="2300"/>
              <a:buFont typeface="Helvetica Neue Light"/>
              <a:buNone/>
              <a:defRPr sz="2300" b="0" i="0" u="none" strike="noStrike" cap="none">
                <a:solidFill>
                  <a:srgbClr val="000000"/>
                </a:solidFill>
                <a:latin typeface="Helvetica Neue Light"/>
                <a:ea typeface="Helvetica Neue Light"/>
                <a:cs typeface="Helvetica Neue Light"/>
                <a:sym typeface="Helvetica Neue Light"/>
              </a:defRPr>
            </a:lvl7pPr>
            <a:lvl8pPr marL="3657600" marR="0" lvl="7" indent="-228600" algn="l" rtl="0">
              <a:lnSpc>
                <a:spcPct val="100000"/>
              </a:lnSpc>
              <a:spcBef>
                <a:spcPts val="2600"/>
              </a:spcBef>
              <a:spcAft>
                <a:spcPts val="0"/>
              </a:spcAft>
              <a:buClr>
                <a:srgbClr val="000000"/>
              </a:buClr>
              <a:buSzPts val="2300"/>
              <a:buFont typeface="Helvetica Neue Light"/>
              <a:buNone/>
              <a:defRPr sz="2300" b="0" i="0" u="none" strike="noStrike" cap="none">
                <a:solidFill>
                  <a:srgbClr val="000000"/>
                </a:solidFill>
                <a:latin typeface="Helvetica Neue Light"/>
                <a:ea typeface="Helvetica Neue Light"/>
                <a:cs typeface="Helvetica Neue Light"/>
                <a:sym typeface="Helvetica Neue Light"/>
              </a:defRPr>
            </a:lvl8pPr>
            <a:lvl9pPr marL="4114800" marR="0" lvl="8" indent="-228600" algn="l" rtl="0">
              <a:lnSpc>
                <a:spcPct val="100000"/>
              </a:lnSpc>
              <a:spcBef>
                <a:spcPts val="2600"/>
              </a:spcBef>
              <a:spcAft>
                <a:spcPts val="0"/>
              </a:spcAft>
              <a:buClr>
                <a:srgbClr val="000000"/>
              </a:buClr>
              <a:buSzPts val="2300"/>
              <a:buFont typeface="Helvetica Neue Light"/>
              <a:buNone/>
              <a:defRPr sz="23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2" name="Google Shape;12;p24"/>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spAutoFit/>
          </a:bodyPr>
          <a:lstStyle>
            <a:lvl1pPr marL="0" marR="0" lvl="0"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54"/>
        <p:cNvGrpSpPr/>
        <p:nvPr/>
      </p:nvGrpSpPr>
      <p:grpSpPr>
        <a:xfrm>
          <a:off x="0" y="0"/>
          <a:ext cx="0" cy="0"/>
          <a:chOff x="0" y="0"/>
          <a:chExt cx="0" cy="0"/>
        </a:xfrm>
      </p:grpSpPr>
      <p:sp>
        <p:nvSpPr>
          <p:cNvPr id="355" name="Google Shape;355;g8071907143_2_0"/>
          <p:cNvSpPr/>
          <p:nvPr/>
        </p:nvSpPr>
        <p:spPr>
          <a:xfrm>
            <a:off x="-11113" y="4857750"/>
            <a:ext cx="9166226" cy="298450"/>
          </a:xfrm>
          <a:prstGeom prst="rect">
            <a:avLst/>
          </a:prstGeom>
          <a:solidFill>
            <a:srgbClr val="113E67"/>
          </a:solidFill>
          <a:ln>
            <a:noFill/>
          </a:ln>
          <a:effectLst>
            <a:outerShdw blurRad="38100" dist="25400" dir="5400000" rotWithShape="0">
              <a:srgbClr val="000000">
                <a:alpha val="49803"/>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900"/>
              <a:buFont typeface="Helvetica Neue Light"/>
              <a:buNone/>
            </a:pPr>
            <a:endParaRPr sz="1900" b="0" i="0" u="none" strike="noStrike" cap="none">
              <a:solidFill>
                <a:srgbClr val="FFFFFF"/>
              </a:solidFill>
              <a:latin typeface="Helvetica Neue Light"/>
              <a:ea typeface="Helvetica Neue Light"/>
              <a:cs typeface="Helvetica Neue Light"/>
              <a:sym typeface="Helvetica Neue Light"/>
            </a:endParaRPr>
          </a:p>
        </p:txBody>
      </p:sp>
      <p:sp>
        <p:nvSpPr>
          <p:cNvPr id="356" name="Google Shape;356;g8071907143_2_0"/>
          <p:cNvSpPr txBox="1"/>
          <p:nvPr/>
        </p:nvSpPr>
        <p:spPr>
          <a:xfrm>
            <a:off x="7965764" y="4893768"/>
            <a:ext cx="891207" cy="224824"/>
          </a:xfrm>
          <a:prstGeom prst="rect">
            <a:avLst/>
          </a:prstGeom>
          <a:noFill/>
          <a:ln>
            <a:noFill/>
          </a:ln>
        </p:spPr>
        <p:txBody>
          <a:bodyPr spcFirstLastPara="1" wrap="square" lIns="31875" tIns="31875" rIns="31875" bIns="31875" anchor="ctr" anchorCtr="0">
            <a:noAutofit/>
          </a:bodyPr>
          <a:lstStyle/>
          <a:p>
            <a:pPr marL="0" marR="0" lvl="0" indent="0" algn="ctr" rtl="0">
              <a:lnSpc>
                <a:spcPct val="100000"/>
              </a:lnSpc>
              <a:spcBef>
                <a:spcPts val="0"/>
              </a:spcBef>
              <a:spcAft>
                <a:spcPts val="0"/>
              </a:spcAft>
              <a:buClr>
                <a:srgbClr val="FFFFFF"/>
              </a:buClr>
              <a:buSzPts val="1100"/>
              <a:buFont typeface="Helvetica Neue"/>
              <a:buNone/>
            </a:pPr>
            <a:r>
              <a:rPr lang="en-US" sz="1100" b="0" i="0" u="none" strike="noStrike" cap="none">
                <a:solidFill>
                  <a:srgbClr val="FFFFFF"/>
                </a:solidFill>
                <a:latin typeface="Helvetica Neue"/>
                <a:ea typeface="Helvetica Neue"/>
                <a:cs typeface="Helvetica Neue"/>
                <a:sym typeface="Helvetica Neue"/>
              </a:rPr>
              <a:t>Digital</a:t>
            </a:r>
            <a:r>
              <a:rPr lang="en-US" sz="1100" b="1" i="0" u="none" strike="noStrike" cap="none">
                <a:solidFill>
                  <a:srgbClr val="FFFFFF"/>
                </a:solidFill>
                <a:latin typeface="Helvetica Neue"/>
                <a:ea typeface="Helvetica Neue"/>
                <a:cs typeface="Helvetica Neue"/>
                <a:sym typeface="Helvetica Neue"/>
              </a:rPr>
              <a:t>Bricks</a:t>
            </a:r>
            <a:endParaRPr/>
          </a:p>
        </p:txBody>
      </p:sp>
      <p:pic>
        <p:nvPicPr>
          <p:cNvPr id="357" name="Google Shape;357;g8071907143_2_0" descr="Header.png"/>
          <p:cNvPicPr preferRelativeResize="0"/>
          <p:nvPr/>
        </p:nvPicPr>
        <p:blipFill rotWithShape="1">
          <a:blip r:embed="rId40">
            <a:alphaModFix/>
          </a:blip>
          <a:srcRect l="28145" t="17499" r="28145" b="46202"/>
          <a:stretch/>
        </p:blipFill>
        <p:spPr>
          <a:xfrm>
            <a:off x="7526336" y="4881562"/>
            <a:ext cx="296865" cy="184152"/>
          </a:xfrm>
          <a:prstGeom prst="rect">
            <a:avLst/>
          </a:prstGeom>
          <a:noFill/>
          <a:ln>
            <a:noFill/>
          </a:ln>
        </p:spPr>
      </p:pic>
      <p:sp>
        <p:nvSpPr>
          <p:cNvPr id="358" name="Google Shape;358;g8071907143_2_0"/>
          <p:cNvSpPr txBox="1"/>
          <p:nvPr/>
        </p:nvSpPr>
        <p:spPr>
          <a:xfrm>
            <a:off x="109525" y="4860785"/>
            <a:ext cx="5059385" cy="292377"/>
          </a:xfrm>
          <a:prstGeom prst="rect">
            <a:avLst/>
          </a:prstGeom>
          <a:noFill/>
          <a:ln>
            <a:noFill/>
          </a:ln>
        </p:spPr>
        <p:txBody>
          <a:bodyPr spcFirstLastPara="1" wrap="square" lIns="31875" tIns="31875" rIns="31875" bIns="31875" anchor="ctr" anchorCtr="0">
            <a:noAutofit/>
          </a:bodyPr>
          <a:lstStyle/>
          <a:p>
            <a:pPr marL="0" marR="0" lvl="0" indent="0" algn="ctr" rtl="0">
              <a:lnSpc>
                <a:spcPct val="100000"/>
              </a:lnSpc>
              <a:spcBef>
                <a:spcPts val="0"/>
              </a:spcBef>
              <a:spcAft>
                <a:spcPts val="0"/>
              </a:spcAft>
              <a:buClr>
                <a:srgbClr val="000000"/>
              </a:buClr>
              <a:buSzPts val="1500"/>
              <a:buFont typeface="Helvetica Neue Light"/>
              <a:buNone/>
            </a:pPr>
            <a:r>
              <a:rPr lang="en-US" sz="1500" b="0" i="0" u="none" strike="noStrike" cap="none">
                <a:solidFill>
                  <a:srgbClr val="000000"/>
                </a:solidFill>
                <a:latin typeface="Helvetica Neue Light"/>
                <a:ea typeface="Helvetica Neue Light"/>
                <a:cs typeface="Helvetica Neue Light"/>
                <a:sym typeface="Helvetica Neue Light"/>
              </a:rPr>
              <a:t> Proprietary and confidential information Yottolabs Pvt. Ltd.</a:t>
            </a:r>
            <a:endParaRPr/>
          </a:p>
        </p:txBody>
      </p:sp>
      <p:sp>
        <p:nvSpPr>
          <p:cNvPr id="359" name="Google Shape;359;g8071907143_2_0"/>
          <p:cNvSpPr txBox="1">
            <a:spLocks noGrp="1"/>
          </p:cNvSpPr>
          <p:nvPr>
            <p:ph type="title"/>
          </p:nvPr>
        </p:nvSpPr>
        <p:spPr>
          <a:xfrm>
            <a:off x="669925" y="234950"/>
            <a:ext cx="7804150" cy="1138238"/>
          </a:xfrm>
          <a:prstGeom prst="rect">
            <a:avLst/>
          </a:prstGeom>
          <a:noFill/>
          <a:ln>
            <a:noFill/>
          </a:ln>
        </p:spPr>
        <p:txBody>
          <a:bodyPr spcFirstLastPara="1" wrap="square" lIns="31875" tIns="31875" rIns="31875" bIns="31875" anchor="ctr" anchorCtr="0">
            <a:noAutofit/>
          </a:bodyPr>
          <a:lstStyle>
            <a:lvl1pPr marR="0" lvl="0"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360" name="Google Shape;360;g8071907143_2_0"/>
          <p:cNvSpPr txBox="1">
            <a:spLocks noGrp="1"/>
          </p:cNvSpPr>
          <p:nvPr>
            <p:ph type="body" idx="1"/>
          </p:nvPr>
        </p:nvSpPr>
        <p:spPr>
          <a:xfrm>
            <a:off x="669925" y="1373187"/>
            <a:ext cx="7804150" cy="3314702"/>
          </a:xfrm>
          <a:prstGeom prst="rect">
            <a:avLst/>
          </a:prstGeom>
          <a:noFill/>
          <a:ln>
            <a:noFill/>
          </a:ln>
        </p:spPr>
        <p:txBody>
          <a:bodyPr spcFirstLastPara="1" wrap="square" lIns="31875" tIns="31875" rIns="31875" bIns="31875" anchor="ctr" anchorCtr="0">
            <a:noAutofit/>
          </a:bodyPr>
          <a:lstStyle>
            <a:lvl1pPr marL="457200" marR="0" lvl="0" indent="-338137" algn="l" rtl="0">
              <a:lnSpc>
                <a:spcPct val="100000"/>
              </a:lnSpc>
              <a:spcBef>
                <a:spcPts val="2600"/>
              </a:spcBef>
              <a:spcAft>
                <a:spcPts val="0"/>
              </a:spcAft>
              <a:buClr>
                <a:srgbClr val="000000"/>
              </a:buClr>
              <a:buSzPts val="1725"/>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1pPr>
            <a:lvl2pPr marL="914400" marR="0" lvl="1" indent="-338137" algn="l" rtl="0">
              <a:lnSpc>
                <a:spcPct val="100000"/>
              </a:lnSpc>
              <a:spcBef>
                <a:spcPts val="2600"/>
              </a:spcBef>
              <a:spcAft>
                <a:spcPts val="0"/>
              </a:spcAft>
              <a:buClr>
                <a:srgbClr val="000000"/>
              </a:buClr>
              <a:buSzPts val="1725"/>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2pPr>
            <a:lvl3pPr marL="1371600" marR="0" lvl="2" indent="-338137" algn="l" rtl="0">
              <a:lnSpc>
                <a:spcPct val="100000"/>
              </a:lnSpc>
              <a:spcBef>
                <a:spcPts val="2600"/>
              </a:spcBef>
              <a:spcAft>
                <a:spcPts val="0"/>
              </a:spcAft>
              <a:buClr>
                <a:srgbClr val="000000"/>
              </a:buClr>
              <a:buSzPts val="1725"/>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3pPr>
            <a:lvl4pPr marL="1828800" marR="0" lvl="3" indent="-338137" algn="l" rtl="0">
              <a:lnSpc>
                <a:spcPct val="100000"/>
              </a:lnSpc>
              <a:spcBef>
                <a:spcPts val="2600"/>
              </a:spcBef>
              <a:spcAft>
                <a:spcPts val="0"/>
              </a:spcAft>
              <a:buClr>
                <a:srgbClr val="000000"/>
              </a:buClr>
              <a:buSzPts val="1725"/>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4pPr>
            <a:lvl5pPr marL="2286000" marR="0" lvl="4" indent="-338137" algn="l" rtl="0">
              <a:lnSpc>
                <a:spcPct val="100000"/>
              </a:lnSpc>
              <a:spcBef>
                <a:spcPts val="2600"/>
              </a:spcBef>
              <a:spcAft>
                <a:spcPts val="0"/>
              </a:spcAft>
              <a:buClr>
                <a:srgbClr val="000000"/>
              </a:buClr>
              <a:buSzPts val="1725"/>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5pPr>
            <a:lvl6pPr marL="2743200" marR="0" lvl="5" indent="-228600" algn="l" rtl="0">
              <a:lnSpc>
                <a:spcPct val="100000"/>
              </a:lnSpc>
              <a:spcBef>
                <a:spcPts val="2600"/>
              </a:spcBef>
              <a:spcAft>
                <a:spcPts val="0"/>
              </a:spcAft>
              <a:buClr>
                <a:srgbClr val="000000"/>
              </a:buClr>
              <a:buSzPts val="2300"/>
              <a:buFont typeface="Helvetica Neue Light"/>
              <a:buNone/>
              <a:defRPr sz="2300" b="0" i="0" u="none" strike="noStrike" cap="none">
                <a:solidFill>
                  <a:srgbClr val="000000"/>
                </a:solidFill>
                <a:latin typeface="Helvetica Neue Light"/>
                <a:ea typeface="Helvetica Neue Light"/>
                <a:cs typeface="Helvetica Neue Light"/>
                <a:sym typeface="Helvetica Neue Light"/>
              </a:defRPr>
            </a:lvl6pPr>
            <a:lvl7pPr marL="3200400" marR="0" lvl="6" indent="-228600" algn="l" rtl="0">
              <a:lnSpc>
                <a:spcPct val="100000"/>
              </a:lnSpc>
              <a:spcBef>
                <a:spcPts val="2600"/>
              </a:spcBef>
              <a:spcAft>
                <a:spcPts val="0"/>
              </a:spcAft>
              <a:buClr>
                <a:srgbClr val="000000"/>
              </a:buClr>
              <a:buSzPts val="2300"/>
              <a:buFont typeface="Helvetica Neue Light"/>
              <a:buNone/>
              <a:defRPr sz="2300" b="0" i="0" u="none" strike="noStrike" cap="none">
                <a:solidFill>
                  <a:srgbClr val="000000"/>
                </a:solidFill>
                <a:latin typeface="Helvetica Neue Light"/>
                <a:ea typeface="Helvetica Neue Light"/>
                <a:cs typeface="Helvetica Neue Light"/>
                <a:sym typeface="Helvetica Neue Light"/>
              </a:defRPr>
            </a:lvl7pPr>
            <a:lvl8pPr marL="3657600" marR="0" lvl="7" indent="-228600" algn="l" rtl="0">
              <a:lnSpc>
                <a:spcPct val="100000"/>
              </a:lnSpc>
              <a:spcBef>
                <a:spcPts val="2600"/>
              </a:spcBef>
              <a:spcAft>
                <a:spcPts val="0"/>
              </a:spcAft>
              <a:buClr>
                <a:srgbClr val="000000"/>
              </a:buClr>
              <a:buSzPts val="2300"/>
              <a:buFont typeface="Helvetica Neue Light"/>
              <a:buNone/>
              <a:defRPr sz="2300" b="0" i="0" u="none" strike="noStrike" cap="none">
                <a:solidFill>
                  <a:srgbClr val="000000"/>
                </a:solidFill>
                <a:latin typeface="Helvetica Neue Light"/>
                <a:ea typeface="Helvetica Neue Light"/>
                <a:cs typeface="Helvetica Neue Light"/>
                <a:sym typeface="Helvetica Neue Light"/>
              </a:defRPr>
            </a:lvl8pPr>
            <a:lvl9pPr marL="4114800" marR="0" lvl="8" indent="-228600" algn="l" rtl="0">
              <a:lnSpc>
                <a:spcPct val="100000"/>
              </a:lnSpc>
              <a:spcBef>
                <a:spcPts val="2600"/>
              </a:spcBef>
              <a:spcAft>
                <a:spcPts val="0"/>
              </a:spcAft>
              <a:buClr>
                <a:srgbClr val="000000"/>
              </a:buClr>
              <a:buSzPts val="2300"/>
              <a:buFont typeface="Helvetica Neue Light"/>
              <a:buNone/>
              <a:defRPr sz="23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361" name="Google Shape;361;g8071907143_2_0"/>
          <p:cNvSpPr txBox="1">
            <a:spLocks noGrp="1"/>
          </p:cNvSpPr>
          <p:nvPr>
            <p:ph type="sldNum" idx="12"/>
          </p:nvPr>
        </p:nvSpPr>
        <p:spPr>
          <a:xfrm>
            <a:off x="4452120" y="4878387"/>
            <a:ext cx="231823" cy="228877"/>
          </a:xfrm>
          <a:prstGeom prst="rect">
            <a:avLst/>
          </a:prstGeom>
          <a:noFill/>
          <a:ln>
            <a:noFill/>
          </a:ln>
        </p:spPr>
        <p:txBody>
          <a:bodyPr spcFirstLastPara="1" wrap="square" lIns="31875" tIns="31875" rIns="31875" bIns="31875" anchor="t" anchorCtr="0">
            <a:noAutofit/>
          </a:bodyPr>
          <a:lstStyle>
            <a:lvl1pPr marL="0" marR="0" lvl="0"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sz="1400">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 id="2147483719" r:id="rId32"/>
    <p:sldLayoutId id="2147483720" r:id="rId33"/>
    <p:sldLayoutId id="2147483721" r:id="rId34"/>
    <p:sldLayoutId id="2147483722" r:id="rId35"/>
    <p:sldLayoutId id="2147483723" r:id="rId36"/>
    <p:sldLayoutId id="2147483724" r:id="rId37"/>
    <p:sldLayoutId id="2147483725" r:id="rId3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03"/>
        <p:cNvGrpSpPr/>
        <p:nvPr/>
      </p:nvGrpSpPr>
      <p:grpSpPr>
        <a:xfrm>
          <a:off x="0" y="0"/>
          <a:ext cx="0" cy="0"/>
          <a:chOff x="0" y="0"/>
          <a:chExt cx="0" cy="0"/>
        </a:xfrm>
      </p:grpSpPr>
      <p:pic>
        <p:nvPicPr>
          <p:cNvPr id="704" name="Google Shape;704;g8071907143_7_0" descr="image1.png"/>
          <p:cNvPicPr preferRelativeResize="0"/>
          <p:nvPr/>
        </p:nvPicPr>
        <p:blipFill rotWithShape="1">
          <a:blip r:embed="rId15">
            <a:alphaModFix/>
          </a:blip>
          <a:srcRect/>
          <a:stretch/>
        </p:blipFill>
        <p:spPr>
          <a:xfrm>
            <a:off x="-7938" y="4759325"/>
            <a:ext cx="6845301" cy="395288"/>
          </a:xfrm>
          <a:prstGeom prst="rect">
            <a:avLst/>
          </a:prstGeom>
          <a:noFill/>
          <a:ln>
            <a:noFill/>
          </a:ln>
        </p:spPr>
      </p:pic>
      <p:pic>
        <p:nvPicPr>
          <p:cNvPr id="705" name="Google Shape;705;g8071907143_7_0" descr="image2.png"/>
          <p:cNvPicPr preferRelativeResize="0"/>
          <p:nvPr/>
        </p:nvPicPr>
        <p:blipFill rotWithShape="1">
          <a:blip r:embed="rId16">
            <a:alphaModFix/>
          </a:blip>
          <a:srcRect/>
          <a:stretch/>
        </p:blipFill>
        <p:spPr>
          <a:xfrm>
            <a:off x="6589712" y="4759325"/>
            <a:ext cx="2565402" cy="395288"/>
          </a:xfrm>
          <a:prstGeom prst="rect">
            <a:avLst/>
          </a:prstGeom>
          <a:noFill/>
          <a:ln>
            <a:noFill/>
          </a:ln>
        </p:spPr>
      </p:pic>
      <p:grpSp>
        <p:nvGrpSpPr>
          <p:cNvPr id="706" name="Google Shape;706;g8071907143_7_0"/>
          <p:cNvGrpSpPr/>
          <p:nvPr/>
        </p:nvGrpSpPr>
        <p:grpSpPr>
          <a:xfrm>
            <a:off x="6010274" y="4759325"/>
            <a:ext cx="1385891" cy="400051"/>
            <a:chOff x="-1" y="0"/>
            <a:chExt cx="3695706" cy="1066801"/>
          </a:xfrm>
        </p:grpSpPr>
        <p:sp>
          <p:nvSpPr>
            <p:cNvPr id="707" name="Google Shape;707;g8071907143_7_0"/>
            <p:cNvSpPr/>
            <p:nvPr/>
          </p:nvSpPr>
          <p:spPr>
            <a:xfrm>
              <a:off x="-1" y="0"/>
              <a:ext cx="3695706" cy="1066801"/>
            </a:xfrm>
            <a:prstGeom prst="rect">
              <a:avLst/>
            </a:prstGeom>
            <a:solidFill>
              <a:srgbClr val="000000"/>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FFFFFF"/>
                </a:buClr>
                <a:buSzPts val="1500"/>
                <a:buFont typeface="Calibri"/>
                <a:buNone/>
              </a:pPr>
              <a:endParaRPr sz="1500" b="0" i="0" u="none" strike="noStrike" cap="none">
                <a:solidFill>
                  <a:srgbClr val="FFFFFF"/>
                </a:solidFill>
                <a:latin typeface="Calibri"/>
                <a:ea typeface="Calibri"/>
                <a:cs typeface="Calibri"/>
                <a:sym typeface="Calibri"/>
              </a:endParaRPr>
            </a:p>
          </p:txBody>
        </p:sp>
        <p:pic>
          <p:nvPicPr>
            <p:cNvPr id="708" name="Google Shape;708;g8071907143_7_0" descr="image3.jpeg"/>
            <p:cNvPicPr preferRelativeResize="0"/>
            <p:nvPr/>
          </p:nvPicPr>
          <p:blipFill rotWithShape="1">
            <a:blip r:embed="rId17">
              <a:alphaModFix/>
            </a:blip>
            <a:srcRect r="7170"/>
            <a:stretch/>
          </p:blipFill>
          <p:spPr>
            <a:xfrm>
              <a:off x="182656" y="2661"/>
              <a:ext cx="3304448" cy="1041780"/>
            </a:xfrm>
            <a:prstGeom prst="rect">
              <a:avLst/>
            </a:prstGeom>
            <a:noFill/>
            <a:ln>
              <a:noFill/>
            </a:ln>
          </p:spPr>
        </p:pic>
      </p:grpSp>
      <p:sp>
        <p:nvSpPr>
          <p:cNvPr id="709" name="Google Shape;709;g8071907143_7_0"/>
          <p:cNvSpPr txBox="1"/>
          <p:nvPr/>
        </p:nvSpPr>
        <p:spPr>
          <a:xfrm>
            <a:off x="377825" y="4857750"/>
            <a:ext cx="3462348" cy="230553"/>
          </a:xfrm>
          <a:prstGeom prst="rect">
            <a:avLst/>
          </a:prstGeom>
          <a:noFill/>
          <a:ln>
            <a:noFill/>
          </a:ln>
        </p:spPr>
        <p:txBody>
          <a:bodyPr spcFirstLastPara="1" wrap="square" lIns="40800" tIns="40800" rIns="40800" bIns="40800" anchor="t" anchorCtr="0">
            <a:noAutofit/>
          </a:bodyPr>
          <a:lstStyle/>
          <a:p>
            <a:pPr marL="0" marR="0" lvl="0" indent="0" algn="l" rtl="0">
              <a:lnSpc>
                <a:spcPct val="100000"/>
              </a:lnSpc>
              <a:spcBef>
                <a:spcPts val="0"/>
              </a:spcBef>
              <a:spcAft>
                <a:spcPts val="0"/>
              </a:spcAft>
              <a:buClr>
                <a:srgbClr val="000000"/>
              </a:buClr>
              <a:buSzPts val="1000"/>
              <a:buFont typeface="Helvetica Neue"/>
              <a:buNone/>
            </a:pPr>
            <a:r>
              <a:rPr lang="en-US" sz="1000" b="0" i="0" u="none" strike="noStrike" cap="none">
                <a:solidFill>
                  <a:srgbClr val="000000"/>
                </a:solidFill>
                <a:latin typeface="Helvetica Neue"/>
                <a:ea typeface="Helvetica Neue"/>
                <a:cs typeface="Helvetica Neue"/>
                <a:sym typeface="Helvetica Neue"/>
              </a:rPr>
              <a:t>Proprietary and confidential information of Yottolabs Pvt Ltd. </a:t>
            </a:r>
            <a:endParaRPr sz="500"/>
          </a:p>
        </p:txBody>
      </p:sp>
      <p:sp>
        <p:nvSpPr>
          <p:cNvPr id="710" name="Google Shape;710;g8071907143_7_0"/>
          <p:cNvSpPr txBox="1">
            <a:spLocks noGrp="1"/>
          </p:cNvSpPr>
          <p:nvPr>
            <p:ph type="sldNum" idx="12"/>
          </p:nvPr>
        </p:nvSpPr>
        <p:spPr>
          <a:xfrm>
            <a:off x="8668879" y="4761377"/>
            <a:ext cx="398922" cy="391183"/>
          </a:xfrm>
          <a:prstGeom prst="rect">
            <a:avLst/>
          </a:prstGeom>
          <a:noFill/>
          <a:ln>
            <a:noFill/>
          </a:ln>
        </p:spPr>
        <p:txBody>
          <a:bodyPr spcFirstLastPara="1" wrap="square" lIns="40800" tIns="40800" rIns="40800" bIns="40800" anchor="ctr" anchorCtr="0">
            <a:noAutofit/>
          </a:bodyPr>
          <a:lstStyle>
            <a:lvl1pPr marL="0" marR="0" lvl="0" indent="0" algn="r" rtl="0">
              <a:lnSpc>
                <a:spcPct val="100000"/>
              </a:lnSpc>
              <a:spcBef>
                <a:spcPts val="0"/>
              </a:spcBef>
              <a:spcAft>
                <a:spcPts val="0"/>
              </a:spcAft>
              <a:buClr>
                <a:srgbClr val="FFFFFF"/>
              </a:buClr>
              <a:buSzPts val="2100"/>
              <a:buFont typeface="Calibri"/>
              <a:buNone/>
              <a:defRPr sz="2100" b="1"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2100"/>
              <a:buFont typeface="Calibri"/>
              <a:buNone/>
              <a:defRPr sz="2100" b="1"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2100"/>
              <a:buFont typeface="Calibri"/>
              <a:buNone/>
              <a:defRPr sz="2100" b="1"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2100"/>
              <a:buFont typeface="Calibri"/>
              <a:buNone/>
              <a:defRPr sz="2100" b="1"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2100"/>
              <a:buFont typeface="Calibri"/>
              <a:buNone/>
              <a:defRPr sz="2100" b="1"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2100"/>
              <a:buFont typeface="Calibri"/>
              <a:buNone/>
              <a:defRPr sz="2100" b="1"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2100"/>
              <a:buFont typeface="Calibri"/>
              <a:buNone/>
              <a:defRPr sz="2100" b="1"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2100"/>
              <a:buFont typeface="Calibri"/>
              <a:buNone/>
              <a:defRPr sz="2100" b="1"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2100"/>
              <a:buFont typeface="Calibri"/>
              <a:buNone/>
              <a:defRPr sz="2100" b="1"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500" b="0">
              <a:solidFill>
                <a:srgbClr val="000000"/>
              </a:solidFill>
              <a:latin typeface="Arial"/>
              <a:ea typeface="Arial"/>
              <a:cs typeface="Arial"/>
              <a:sym typeface="Arial"/>
            </a:endParaRPr>
          </a:p>
        </p:txBody>
      </p:sp>
      <p:sp>
        <p:nvSpPr>
          <p:cNvPr id="711" name="Google Shape;711;g8071907143_7_0"/>
          <p:cNvSpPr txBox="1">
            <a:spLocks noGrp="1"/>
          </p:cNvSpPr>
          <p:nvPr>
            <p:ph type="title"/>
          </p:nvPr>
        </p:nvSpPr>
        <p:spPr>
          <a:xfrm>
            <a:off x="1370012" y="577453"/>
            <a:ext cx="7315200" cy="1251347"/>
          </a:xfrm>
          <a:prstGeom prst="rect">
            <a:avLst/>
          </a:prstGeom>
          <a:noFill/>
          <a:ln>
            <a:noFill/>
          </a:ln>
        </p:spPr>
        <p:txBody>
          <a:bodyPr spcFirstLastPara="1" wrap="square" lIns="40800" tIns="40800" rIns="40800" bIns="40800" anchor="ctr" anchorCtr="0">
            <a:noAutofit/>
          </a:bodyPr>
          <a:lstStyle>
            <a:lvl1pPr marR="0" lvl="0" algn="l" rtl="0">
              <a:lnSpc>
                <a:spcPct val="100000"/>
              </a:lnSpc>
              <a:spcBef>
                <a:spcPts val="0"/>
              </a:spcBef>
              <a:spcAft>
                <a:spcPts val="0"/>
              </a:spcAft>
              <a:buClr>
                <a:srgbClr val="000000"/>
              </a:buClr>
              <a:buSzPts val="3600"/>
              <a:buFont typeface="Calibri"/>
              <a:buNone/>
              <a:defRPr sz="36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3600"/>
              <a:buFont typeface="Calibri"/>
              <a:buNone/>
              <a:defRPr sz="36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3600"/>
              <a:buFont typeface="Calibri"/>
              <a:buNone/>
              <a:defRPr sz="36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3600"/>
              <a:buFont typeface="Calibri"/>
              <a:buNone/>
              <a:defRPr sz="36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3600"/>
              <a:buFont typeface="Calibri"/>
              <a:buNone/>
              <a:defRPr sz="36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3600"/>
              <a:buFont typeface="Calibri"/>
              <a:buNone/>
              <a:defRPr sz="36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3600"/>
              <a:buFont typeface="Calibri"/>
              <a:buNone/>
              <a:defRPr sz="36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3600"/>
              <a:buFont typeface="Calibri"/>
              <a:buNone/>
              <a:defRPr sz="36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3600"/>
              <a:buFont typeface="Calibri"/>
              <a:buNone/>
              <a:defRPr sz="3600" b="0" i="0" u="none" strike="noStrike" cap="none">
                <a:solidFill>
                  <a:srgbClr val="000000"/>
                </a:solidFill>
                <a:latin typeface="Calibri"/>
                <a:ea typeface="Calibri"/>
                <a:cs typeface="Calibri"/>
                <a:sym typeface="Calibri"/>
              </a:defRPr>
            </a:lvl9pPr>
          </a:lstStyle>
          <a:p>
            <a:endParaRPr/>
          </a:p>
        </p:txBody>
      </p:sp>
      <p:sp>
        <p:nvSpPr>
          <p:cNvPr id="712" name="Google Shape;712;g8071907143_7_0"/>
          <p:cNvSpPr txBox="1">
            <a:spLocks noGrp="1"/>
          </p:cNvSpPr>
          <p:nvPr>
            <p:ph type="body" idx="1"/>
          </p:nvPr>
        </p:nvSpPr>
        <p:spPr>
          <a:xfrm>
            <a:off x="5103812" y="1828800"/>
            <a:ext cx="3581400" cy="3314701"/>
          </a:xfrm>
          <a:prstGeom prst="rect">
            <a:avLst/>
          </a:prstGeom>
          <a:noFill/>
          <a:ln>
            <a:noFill/>
          </a:ln>
        </p:spPr>
        <p:txBody>
          <a:bodyPr spcFirstLastPara="1" wrap="square" lIns="45725" tIns="45725" rIns="45725" bIns="45725" anchor="t" anchorCtr="0">
            <a:noAutofit/>
          </a:bodyPr>
          <a:lstStyle>
            <a:lvl1pPr marL="457200" marR="0" lvl="0" indent="-228600" algn="l" rtl="0">
              <a:lnSpc>
                <a:spcPct val="100000"/>
              </a:lnSpc>
              <a:spcBef>
                <a:spcPts val="0"/>
              </a:spcBef>
              <a:spcAft>
                <a:spcPts val="0"/>
              </a:spcAft>
              <a:buClr>
                <a:srgbClr val="000000"/>
              </a:buClr>
              <a:buSzPts val="2600"/>
              <a:buFont typeface="Cambria"/>
              <a:buNone/>
              <a:defRPr sz="2600" b="0" i="0" u="none" strike="noStrike" cap="none">
                <a:solidFill>
                  <a:srgbClr val="000000"/>
                </a:solidFill>
                <a:latin typeface="Cambria"/>
                <a:ea typeface="Cambria"/>
                <a:cs typeface="Cambria"/>
                <a:sym typeface="Cambria"/>
              </a:defRPr>
            </a:lvl1pPr>
            <a:lvl2pPr marL="914400" marR="0" lvl="1" indent="-393700" algn="l" rtl="0">
              <a:lnSpc>
                <a:spcPct val="100000"/>
              </a:lnSpc>
              <a:spcBef>
                <a:spcPts val="0"/>
              </a:spcBef>
              <a:spcAft>
                <a:spcPts val="0"/>
              </a:spcAft>
              <a:buClr>
                <a:srgbClr val="000000"/>
              </a:buClr>
              <a:buSzPts val="2600"/>
              <a:buFont typeface="Cambria"/>
              <a:buChar char="•"/>
              <a:defRPr sz="2600" b="0" i="0" u="none" strike="noStrike" cap="none">
                <a:solidFill>
                  <a:srgbClr val="000000"/>
                </a:solidFill>
                <a:latin typeface="Cambria"/>
                <a:ea typeface="Cambria"/>
                <a:cs typeface="Cambria"/>
                <a:sym typeface="Cambria"/>
              </a:defRPr>
            </a:lvl2pPr>
            <a:lvl3pPr marL="1371600" marR="0" lvl="2" indent="-393700" algn="l" rtl="0">
              <a:lnSpc>
                <a:spcPct val="100000"/>
              </a:lnSpc>
              <a:spcBef>
                <a:spcPts val="0"/>
              </a:spcBef>
              <a:spcAft>
                <a:spcPts val="0"/>
              </a:spcAft>
              <a:buClr>
                <a:srgbClr val="000000"/>
              </a:buClr>
              <a:buSzPts val="2600"/>
              <a:buFont typeface="Cambria"/>
              <a:buChar char="•"/>
              <a:defRPr sz="2600" b="0" i="0" u="none" strike="noStrike" cap="none">
                <a:solidFill>
                  <a:srgbClr val="000000"/>
                </a:solidFill>
                <a:latin typeface="Cambria"/>
                <a:ea typeface="Cambria"/>
                <a:cs typeface="Cambria"/>
                <a:sym typeface="Cambria"/>
              </a:defRPr>
            </a:lvl3pPr>
            <a:lvl4pPr marL="1828800" marR="0" lvl="3" indent="-393700" algn="l" rtl="0">
              <a:lnSpc>
                <a:spcPct val="100000"/>
              </a:lnSpc>
              <a:spcBef>
                <a:spcPts val="0"/>
              </a:spcBef>
              <a:spcAft>
                <a:spcPts val="0"/>
              </a:spcAft>
              <a:buClr>
                <a:srgbClr val="000000"/>
              </a:buClr>
              <a:buSzPts val="2600"/>
              <a:buFont typeface="Cambria"/>
              <a:buChar char="•"/>
              <a:defRPr sz="2600" b="0" i="0" u="none" strike="noStrike" cap="none">
                <a:solidFill>
                  <a:srgbClr val="000000"/>
                </a:solidFill>
                <a:latin typeface="Cambria"/>
                <a:ea typeface="Cambria"/>
                <a:cs typeface="Cambria"/>
                <a:sym typeface="Cambria"/>
              </a:defRPr>
            </a:lvl4pPr>
            <a:lvl5pPr marL="2286000" marR="0" lvl="4" indent="-393700" algn="l" rtl="0">
              <a:lnSpc>
                <a:spcPct val="100000"/>
              </a:lnSpc>
              <a:spcBef>
                <a:spcPts val="0"/>
              </a:spcBef>
              <a:spcAft>
                <a:spcPts val="0"/>
              </a:spcAft>
              <a:buClr>
                <a:srgbClr val="000000"/>
              </a:buClr>
              <a:buSzPts val="2600"/>
              <a:buFont typeface="Cambria"/>
              <a:buChar char="•"/>
              <a:defRPr sz="2600" b="0" i="0" u="none" strike="noStrike" cap="none">
                <a:solidFill>
                  <a:srgbClr val="000000"/>
                </a:solidFill>
                <a:latin typeface="Cambria"/>
                <a:ea typeface="Cambria"/>
                <a:cs typeface="Cambria"/>
                <a:sym typeface="Cambria"/>
              </a:defRPr>
            </a:lvl5pPr>
            <a:lvl6pPr marL="2743200" marR="0" lvl="5" indent="-228600" algn="l" rtl="0">
              <a:lnSpc>
                <a:spcPct val="100000"/>
              </a:lnSpc>
              <a:spcBef>
                <a:spcPts val="0"/>
              </a:spcBef>
              <a:spcAft>
                <a:spcPts val="0"/>
              </a:spcAft>
              <a:buClr>
                <a:srgbClr val="000000"/>
              </a:buClr>
              <a:buSzPts val="2600"/>
              <a:buFont typeface="Cambria"/>
              <a:buNone/>
              <a:defRPr sz="2600" b="0" i="0" u="none" strike="noStrike" cap="none">
                <a:solidFill>
                  <a:srgbClr val="000000"/>
                </a:solidFill>
                <a:latin typeface="Cambria"/>
                <a:ea typeface="Cambria"/>
                <a:cs typeface="Cambria"/>
                <a:sym typeface="Cambria"/>
              </a:defRPr>
            </a:lvl6pPr>
            <a:lvl7pPr marL="3200400" marR="0" lvl="6" indent="-228600" algn="l" rtl="0">
              <a:lnSpc>
                <a:spcPct val="100000"/>
              </a:lnSpc>
              <a:spcBef>
                <a:spcPts val="0"/>
              </a:spcBef>
              <a:spcAft>
                <a:spcPts val="0"/>
              </a:spcAft>
              <a:buClr>
                <a:srgbClr val="000000"/>
              </a:buClr>
              <a:buSzPts val="2600"/>
              <a:buFont typeface="Cambria"/>
              <a:buNone/>
              <a:defRPr sz="2600" b="0" i="0" u="none" strike="noStrike" cap="none">
                <a:solidFill>
                  <a:srgbClr val="000000"/>
                </a:solidFill>
                <a:latin typeface="Cambria"/>
                <a:ea typeface="Cambria"/>
                <a:cs typeface="Cambria"/>
                <a:sym typeface="Cambria"/>
              </a:defRPr>
            </a:lvl7pPr>
            <a:lvl8pPr marL="3657600" marR="0" lvl="7" indent="-228600" algn="l" rtl="0">
              <a:lnSpc>
                <a:spcPct val="100000"/>
              </a:lnSpc>
              <a:spcBef>
                <a:spcPts val="0"/>
              </a:spcBef>
              <a:spcAft>
                <a:spcPts val="0"/>
              </a:spcAft>
              <a:buClr>
                <a:srgbClr val="000000"/>
              </a:buClr>
              <a:buSzPts val="2600"/>
              <a:buFont typeface="Cambria"/>
              <a:buNone/>
              <a:defRPr sz="2600" b="0" i="0" u="none" strike="noStrike" cap="none">
                <a:solidFill>
                  <a:srgbClr val="000000"/>
                </a:solidFill>
                <a:latin typeface="Cambria"/>
                <a:ea typeface="Cambria"/>
                <a:cs typeface="Cambria"/>
                <a:sym typeface="Cambria"/>
              </a:defRPr>
            </a:lvl8pPr>
            <a:lvl9pPr marL="4114800" marR="0" lvl="8" indent="-228600" algn="l" rtl="0">
              <a:lnSpc>
                <a:spcPct val="100000"/>
              </a:lnSpc>
              <a:spcBef>
                <a:spcPts val="0"/>
              </a:spcBef>
              <a:spcAft>
                <a:spcPts val="0"/>
              </a:spcAft>
              <a:buClr>
                <a:srgbClr val="000000"/>
              </a:buClr>
              <a:buSzPts val="2600"/>
              <a:buFont typeface="Cambria"/>
              <a:buNone/>
              <a:defRPr sz="2600" b="0" i="0" u="none" strike="noStrike" cap="none">
                <a:solidFill>
                  <a:srgbClr val="000000"/>
                </a:solidFill>
                <a:latin typeface="Cambria"/>
                <a:ea typeface="Cambria"/>
                <a:cs typeface="Cambria"/>
                <a:sym typeface="Cambria"/>
              </a:defRPr>
            </a:lvl9pPr>
          </a:lstStyle>
          <a:p>
            <a:endParaRPr/>
          </a:p>
        </p:txBody>
      </p:sp>
    </p:spTree>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yottolabs.com/" TargetMode="External"/><Relationship Id="rId4" Type="http://schemas.openxmlformats.org/officeDocument/2006/relationships/hyperlink" Target="http://digitalbricks.co/"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hyperlink" Target="about:blank"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hyperlokal.in"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3.tif"/><Relationship Id="rId7" Type="http://schemas.openxmlformats.org/officeDocument/2006/relationships/image" Target="../media/image47.ti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6.tif"/><Relationship Id="rId5" Type="http://schemas.openxmlformats.org/officeDocument/2006/relationships/image" Target="../media/image45.tif"/><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slide" Target="slide25.xml"/><Relationship Id="rId18" Type="http://schemas.openxmlformats.org/officeDocument/2006/relationships/slide" Target="slide33.xml"/><Relationship Id="rId3" Type="http://schemas.openxmlformats.org/officeDocument/2006/relationships/slide" Target="slide7.xml"/><Relationship Id="rId7" Type="http://schemas.openxmlformats.org/officeDocument/2006/relationships/slide" Target="slide13.xml"/><Relationship Id="rId12" Type="http://schemas.openxmlformats.org/officeDocument/2006/relationships/slide" Target="slide19.xml"/><Relationship Id="rId17" Type="http://schemas.openxmlformats.org/officeDocument/2006/relationships/slide" Target="slide11.xml"/><Relationship Id="rId2" Type="http://schemas.openxmlformats.org/officeDocument/2006/relationships/notesSlide" Target="../notesSlides/notesSlide3.xml"/><Relationship Id="rId16" Type="http://schemas.openxmlformats.org/officeDocument/2006/relationships/slide" Target="slide28.xml"/><Relationship Id="rId1" Type="http://schemas.openxmlformats.org/officeDocument/2006/relationships/slideLayout" Target="../slideLayouts/slideLayout39.xml"/><Relationship Id="rId6" Type="http://schemas.openxmlformats.org/officeDocument/2006/relationships/slide" Target="slide14.xml"/><Relationship Id="rId11" Type="http://schemas.openxmlformats.org/officeDocument/2006/relationships/slide" Target="slide8.xml"/><Relationship Id="rId5" Type="http://schemas.openxmlformats.org/officeDocument/2006/relationships/slide" Target="slide18.xml"/><Relationship Id="rId15" Type="http://schemas.openxmlformats.org/officeDocument/2006/relationships/slide" Target="slide27.xml"/><Relationship Id="rId10" Type="http://schemas.openxmlformats.org/officeDocument/2006/relationships/slide" Target="slide17.xml"/><Relationship Id="rId19" Type="http://schemas.openxmlformats.org/officeDocument/2006/relationships/slide" Target="slide32.xml"/><Relationship Id="rId4" Type="http://schemas.openxmlformats.org/officeDocument/2006/relationships/slide" Target="slide9.xml"/><Relationship Id="rId9" Type="http://schemas.openxmlformats.org/officeDocument/2006/relationships/slide" Target="slide16.xml"/><Relationship Id="rId14" Type="http://schemas.openxmlformats.org/officeDocument/2006/relationships/slide" Target="slide2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hyperlink" Target="https://www.linkedin.com/in/drsubirsaha/" TargetMode="External"/><Relationship Id="rId2" Type="http://schemas.openxmlformats.org/officeDocument/2006/relationships/notesSlide" Target="../notesSlides/notesSlide32.xml"/><Relationship Id="rId1" Type="http://schemas.openxmlformats.org/officeDocument/2006/relationships/slideLayout" Target="../slideLayouts/slideLayout77.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hyperlink" Target="https://www.linkedin.com/in/eman-kalyan-ghosh-564a2618/?originalSubdomain=in" TargetMode="External"/><Relationship Id="rId4" Type="http://schemas.openxmlformats.org/officeDocument/2006/relationships/image" Target="../media/image61.png"/><Relationship Id="rId9" Type="http://schemas.openxmlformats.org/officeDocument/2006/relationships/hyperlink" Target="https://www.linkedin.com/in/dev-datta-38637017/"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5.png"/><Relationship Id="rId7" Type="http://schemas.openxmlformats.org/officeDocument/2006/relationships/hyperlink" Target="https://www.linkedin.com/in/devendra-tripathi-46617b/" TargetMode="External"/><Relationship Id="rId2" Type="http://schemas.openxmlformats.org/officeDocument/2006/relationships/notesSlide" Target="../notesSlides/notesSlide33.xml"/><Relationship Id="rId1" Type="http://schemas.openxmlformats.org/officeDocument/2006/relationships/slideLayout" Target="../slideLayouts/slideLayout77.xml"/><Relationship Id="rId6" Type="http://schemas.openxmlformats.org/officeDocument/2006/relationships/image" Target="../media/image66.jpg"/><Relationship Id="rId5" Type="http://schemas.openxmlformats.org/officeDocument/2006/relationships/image" Target="../media/image64.png"/><Relationship Id="rId4" Type="http://schemas.openxmlformats.org/officeDocument/2006/relationships/hyperlink" Target="https://www.linkedin.com/in/alak-deb-570123/"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hyperlink" Target="mailto:gb2345@gmail.com"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about:blank" TargetMode="Externa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4.tif"/><Relationship Id="rId3" Type="http://schemas.openxmlformats.org/officeDocument/2006/relationships/image" Target="../media/image19.tif"/><Relationship Id="rId7" Type="http://schemas.openxmlformats.org/officeDocument/2006/relationships/image" Target="../media/image23.ti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2.tif"/><Relationship Id="rId11" Type="http://schemas.openxmlformats.org/officeDocument/2006/relationships/image" Target="../media/image27.png"/><Relationship Id="rId5" Type="http://schemas.openxmlformats.org/officeDocument/2006/relationships/image" Target="../media/image21.tif"/><Relationship Id="rId10" Type="http://schemas.openxmlformats.org/officeDocument/2006/relationships/image" Target="../media/image26.png"/><Relationship Id="rId4" Type="http://schemas.openxmlformats.org/officeDocument/2006/relationships/image" Target="../media/image20.tif"/><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1"/>
          <p:cNvSpPr txBox="1"/>
          <p:nvPr/>
        </p:nvSpPr>
        <p:spPr>
          <a:xfrm>
            <a:off x="70886" y="1962004"/>
            <a:ext cx="9044422" cy="1477287"/>
          </a:xfrm>
          <a:prstGeom prst="rect">
            <a:avLst/>
          </a:prstGeom>
          <a:noFill/>
          <a:ln>
            <a:noFill/>
          </a:ln>
        </p:spPr>
        <p:txBody>
          <a:bodyPr spcFirstLastPara="1" wrap="square" lIns="45700" tIns="45700" rIns="45700" bIns="45700" anchor="ctr" anchorCtr="0">
            <a:spAutoFit/>
          </a:bodyPr>
          <a:lstStyle/>
          <a:p>
            <a:pPr lvl="0" algn="ctr">
              <a:buSzPts val="1800"/>
            </a:pPr>
            <a:r>
              <a:rPr lang="en-US" sz="1800" b="0" i="0" u="none" strike="noStrike" cap="none" dirty="0" smtClean="0">
                <a:solidFill>
                  <a:srgbClr val="000000"/>
                </a:solidFill>
                <a:latin typeface="Arial Black"/>
                <a:ea typeface="Arial Black"/>
                <a:cs typeface="Arial Black"/>
                <a:sym typeface="Arial Black"/>
              </a:rPr>
              <a:t>HYPERLOCAL AGGREGATION ECOSYSTEM</a:t>
            </a:r>
          </a:p>
          <a:p>
            <a:pPr lvl="0" algn="ctr">
              <a:buSzPts val="1800"/>
            </a:pPr>
            <a:r>
              <a:rPr lang="en-US" sz="1800" b="0" i="0" u="none" strike="noStrike" cap="none" dirty="0" smtClean="0">
                <a:solidFill>
                  <a:srgbClr val="000000"/>
                </a:solidFill>
                <a:latin typeface="Arial Black"/>
                <a:ea typeface="Arial Black"/>
                <a:cs typeface="Arial Black"/>
                <a:sym typeface="Arial Black"/>
              </a:rPr>
              <a:t>empowering MSMEs &amp; Unorganized </a:t>
            </a:r>
            <a:r>
              <a:rPr lang="en-US" sz="1800" dirty="0">
                <a:latin typeface="Arial Black"/>
                <a:ea typeface="Arial Black"/>
                <a:cs typeface="Arial Black"/>
                <a:sym typeface="Arial Black"/>
              </a:rPr>
              <a:t>Sector </a:t>
            </a:r>
            <a:r>
              <a:rPr lang="en-US" sz="1800" dirty="0" smtClean="0">
                <a:latin typeface="Arial Black"/>
                <a:ea typeface="Arial Black"/>
                <a:cs typeface="Arial Black"/>
                <a:sym typeface="Arial Black"/>
              </a:rPr>
              <a:t>Businesses</a:t>
            </a:r>
          </a:p>
          <a:p>
            <a:pPr lvl="0" algn="ctr">
              <a:buSzPts val="1800"/>
            </a:pPr>
            <a:r>
              <a:rPr lang="en-US" sz="1800" b="1" dirty="0">
                <a:latin typeface="Arial" panose="020B0604020202020204" pitchFamily="34" charset="0"/>
                <a:ea typeface="Arial Black"/>
                <a:cs typeface="Arial" panose="020B0604020202020204" pitchFamily="34" charset="0"/>
                <a:sym typeface="Arial Black"/>
              </a:rPr>
              <a:t>i</a:t>
            </a:r>
            <a:r>
              <a:rPr lang="en-US" sz="1800" b="1" dirty="0" smtClean="0">
                <a:latin typeface="Arial" panose="020B0604020202020204" pitchFamily="34" charset="0"/>
                <a:ea typeface="Arial Black"/>
                <a:cs typeface="Arial" panose="020B0604020202020204" pitchFamily="34" charset="0"/>
                <a:sym typeface="Arial Black"/>
              </a:rPr>
              <a:t>ncluding</a:t>
            </a:r>
          </a:p>
          <a:p>
            <a:pPr lvl="0" algn="ctr">
              <a:buSzPts val="1800"/>
            </a:pPr>
            <a:r>
              <a:rPr lang="en-US" sz="1800" i="1" dirty="0" smtClean="0">
                <a:latin typeface="Arial Black"/>
                <a:ea typeface="Arial Black"/>
                <a:cs typeface="Arial Black"/>
                <a:sym typeface="Arial Black"/>
              </a:rPr>
              <a:t>Grocery </a:t>
            </a:r>
            <a:r>
              <a:rPr lang="en-US" sz="1800" i="1" dirty="0">
                <a:latin typeface="Arial Black"/>
                <a:ea typeface="Arial Black"/>
                <a:cs typeface="Arial Black"/>
                <a:sym typeface="Arial Black"/>
              </a:rPr>
              <a:t>Stores</a:t>
            </a:r>
            <a:r>
              <a:rPr lang="en-US" sz="1800" dirty="0">
                <a:latin typeface="Arial Black"/>
                <a:ea typeface="Arial Black"/>
                <a:cs typeface="Arial Black"/>
                <a:sym typeface="Arial Black"/>
              </a:rPr>
              <a:t>, </a:t>
            </a:r>
            <a:r>
              <a:rPr lang="en-US" sz="1800" i="1" dirty="0">
                <a:latin typeface="Arial Black"/>
                <a:ea typeface="Arial Black"/>
                <a:cs typeface="Arial Black"/>
                <a:sym typeface="Arial Black"/>
              </a:rPr>
              <a:t>Restaurants</a:t>
            </a:r>
            <a:r>
              <a:rPr lang="en-US" sz="1800" dirty="0">
                <a:latin typeface="Arial Black"/>
                <a:ea typeface="Arial Black"/>
                <a:cs typeface="Arial Black"/>
                <a:sym typeface="Arial Black"/>
              </a:rPr>
              <a:t>, </a:t>
            </a:r>
            <a:r>
              <a:rPr lang="en-US" sz="1800" i="1" dirty="0">
                <a:latin typeface="Arial Black"/>
                <a:ea typeface="Arial Black"/>
                <a:cs typeface="Arial Black"/>
                <a:sym typeface="Arial Black"/>
              </a:rPr>
              <a:t>Pharmacies</a:t>
            </a:r>
            <a:r>
              <a:rPr lang="en-US" sz="1800" dirty="0">
                <a:latin typeface="Arial" panose="020B0604020202020204" pitchFamily="34" charset="0"/>
                <a:ea typeface="Arial Black"/>
                <a:cs typeface="Arial" panose="020B0604020202020204" pitchFamily="34" charset="0"/>
                <a:sym typeface="Arial Black"/>
              </a:rPr>
              <a:t> &amp; </a:t>
            </a:r>
            <a:r>
              <a:rPr lang="en-US" sz="1800" dirty="0" smtClean="0">
                <a:latin typeface="Arial" panose="020B0604020202020204" pitchFamily="34" charset="0"/>
                <a:ea typeface="Arial Black"/>
                <a:cs typeface="Arial" panose="020B0604020202020204" pitchFamily="34" charset="0"/>
                <a:sym typeface="Arial Black"/>
              </a:rPr>
              <a:t>more</a:t>
            </a:r>
          </a:p>
          <a:p>
            <a:pPr lvl="0" algn="ctr">
              <a:buSzPts val="1800"/>
            </a:pPr>
            <a:r>
              <a:rPr lang="en-US" sz="1800" b="1" i="0" u="none" strike="noStrike" cap="none" dirty="0" smtClean="0">
                <a:solidFill>
                  <a:srgbClr val="000000"/>
                </a:solidFill>
                <a:latin typeface="Arial" panose="020B0604020202020204" pitchFamily="34" charset="0"/>
                <a:ea typeface="Arial Black"/>
                <a:cs typeface="Arial" panose="020B0604020202020204" pitchFamily="34" charset="0"/>
                <a:sym typeface="Arial Black"/>
              </a:rPr>
              <a:t>(and their Supply Chains and Customers)</a:t>
            </a:r>
            <a:endParaRPr sz="1800" b="1" i="0" u="none" strike="noStrike" cap="none" dirty="0">
              <a:solidFill>
                <a:srgbClr val="000000"/>
              </a:solidFill>
              <a:latin typeface="Arial" panose="020B0604020202020204" pitchFamily="34" charset="0"/>
              <a:ea typeface="Arial Black"/>
              <a:cs typeface="Arial" panose="020B0604020202020204" pitchFamily="34" charset="0"/>
              <a:sym typeface="Arial Black"/>
            </a:endParaRPr>
          </a:p>
        </p:txBody>
      </p:sp>
      <p:sp>
        <p:nvSpPr>
          <p:cNvPr id="766" name="Google Shape;766;p1"/>
          <p:cNvSpPr/>
          <p:nvPr/>
        </p:nvSpPr>
        <p:spPr>
          <a:xfrm>
            <a:off x="1083893" y="365710"/>
            <a:ext cx="6976214" cy="680660"/>
          </a:xfrm>
          <a:prstGeom prst="rect">
            <a:avLst/>
          </a:prstGeom>
          <a:solidFill>
            <a:srgbClr val="FFFFFF"/>
          </a:solidFill>
          <a:ln w="12700" cap="flat" cmpd="sng">
            <a:solidFill>
              <a:schemeClr val="accent1"/>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FF"/>
              </a:buClr>
              <a:buSzPts val="3400"/>
              <a:buFont typeface="Helvetica Neue"/>
              <a:buNone/>
            </a:pPr>
            <a:r>
              <a:rPr lang="en-US" sz="3400" b="1" i="1" u="sng" strike="noStrike" cap="none" dirty="0" smtClean="0">
                <a:solidFill>
                  <a:srgbClr val="0000FF"/>
                </a:solidFill>
                <a:latin typeface="Helvetica Neue"/>
                <a:ea typeface="Helvetica Neue"/>
                <a:cs typeface="Helvetica Neue"/>
                <a:sym typeface="Helvetica Neue"/>
                <a:hlinkClick r:id="rId3"/>
              </a:rPr>
              <a:t>Yotto.in</a:t>
            </a:r>
            <a:endParaRPr b="1" i="1" dirty="0"/>
          </a:p>
        </p:txBody>
      </p:sp>
      <p:sp>
        <p:nvSpPr>
          <p:cNvPr id="770" name="Google Shape;770;p1"/>
          <p:cNvSpPr txBox="1"/>
          <p:nvPr/>
        </p:nvSpPr>
        <p:spPr>
          <a:xfrm>
            <a:off x="2345048" y="1321104"/>
            <a:ext cx="4524120" cy="36929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800"/>
              <a:buFont typeface="Helvetica Neue"/>
              <a:buNone/>
            </a:pPr>
            <a:r>
              <a:rPr lang="en-US" sz="1800" b="0" i="0" u="none" strike="noStrike" cap="none" dirty="0">
                <a:solidFill>
                  <a:srgbClr val="000000"/>
                </a:solidFill>
                <a:latin typeface="Helvetica Neue"/>
                <a:ea typeface="Helvetica Neue"/>
                <a:cs typeface="Helvetica Neue"/>
                <a:sym typeface="Helvetica Neue"/>
              </a:rPr>
              <a:t>By Local Businesses, For </a:t>
            </a:r>
            <a:r>
              <a:rPr lang="en-US" sz="1800" b="0" i="0" u="none" strike="noStrike" cap="none" dirty="0" smtClean="0">
                <a:solidFill>
                  <a:srgbClr val="000000"/>
                </a:solidFill>
                <a:latin typeface="Helvetica Neue"/>
                <a:ea typeface="Helvetica Neue"/>
                <a:cs typeface="Helvetica Neue"/>
                <a:sym typeface="Helvetica Neue"/>
              </a:rPr>
              <a:t>Local </a:t>
            </a:r>
            <a:r>
              <a:rPr lang="en-US" sz="1800" b="0" i="0" u="none" strike="noStrike" cap="none" dirty="0">
                <a:solidFill>
                  <a:srgbClr val="000000"/>
                </a:solidFill>
                <a:latin typeface="Helvetica Neue"/>
                <a:ea typeface="Helvetica Neue"/>
                <a:cs typeface="Helvetica Neue"/>
                <a:sym typeface="Helvetica Neue"/>
              </a:rPr>
              <a:t>People</a:t>
            </a:r>
            <a:endParaRPr dirty="0"/>
          </a:p>
        </p:txBody>
      </p:sp>
      <p:sp>
        <p:nvSpPr>
          <p:cNvPr id="771" name="Google Shape;771;p1"/>
          <p:cNvSpPr txBox="1">
            <a:spLocks noGrp="1"/>
          </p:cNvSpPr>
          <p:nvPr>
            <p:ph type="sldNum" idx="12"/>
          </p:nvPr>
        </p:nvSpPr>
        <p:spPr>
          <a:xfrm>
            <a:off x="8660940" y="4757408"/>
            <a:ext cx="406800" cy="399000"/>
          </a:xfrm>
          <a:prstGeom prst="rect">
            <a:avLst/>
          </a:prstGeom>
        </p:spPr>
        <p:txBody>
          <a:bodyPr spcFirstLastPara="1" wrap="square" lIns="40800" tIns="40800" rIns="40800" bIns="40800" anchor="ctr" anchorCtr="0">
            <a:noAutofit/>
          </a:bodyPr>
          <a:lstStyle/>
          <a:p>
            <a:pPr marL="0" lvl="0" indent="0" algn="r" rtl="0">
              <a:spcBef>
                <a:spcPts val="0"/>
              </a:spcBef>
              <a:spcAft>
                <a:spcPts val="0"/>
              </a:spcAft>
              <a:buClr>
                <a:srgbClr val="FFFFFF"/>
              </a:buClr>
              <a:buSzPts val="2100"/>
              <a:buFont typeface="Calibri"/>
              <a:buNone/>
            </a:pPr>
            <a:fld id="{00000000-1234-1234-1234-123412341234}" type="slidenum">
              <a:rPr lang="en-US"/>
              <a:t>1</a:t>
            </a:fld>
            <a:endParaRPr/>
          </a:p>
        </p:txBody>
      </p:sp>
      <p:sp>
        <p:nvSpPr>
          <p:cNvPr id="7" name="Google Shape;770;p1"/>
          <p:cNvSpPr txBox="1"/>
          <p:nvPr/>
        </p:nvSpPr>
        <p:spPr>
          <a:xfrm>
            <a:off x="312623" y="4245042"/>
            <a:ext cx="8520523" cy="369291"/>
          </a:xfrm>
          <a:prstGeom prst="rect">
            <a:avLst/>
          </a:prstGeom>
          <a:noFill/>
          <a:ln>
            <a:noFill/>
          </a:ln>
        </p:spPr>
        <p:txBody>
          <a:bodyPr spcFirstLastPara="1" wrap="square" lIns="45700" tIns="45700" rIns="45700" bIns="45700" anchor="ctr" anchorCtr="0">
            <a:spAutoFit/>
          </a:bodyPr>
          <a:lstStyle/>
          <a:p>
            <a:pPr lvl="0" algn="ctr">
              <a:buSzPts val="2500"/>
            </a:pPr>
            <a:r>
              <a:rPr lang="en-US" sz="1800" dirty="0"/>
              <a:t>Our ERP Product: </a:t>
            </a:r>
            <a:r>
              <a:rPr lang="en-US" sz="1800" dirty="0">
                <a:hlinkClick r:id="rId4"/>
              </a:rPr>
              <a:t>DigitalBricks.co</a:t>
            </a:r>
            <a:r>
              <a:rPr lang="en-US" sz="1800" dirty="0"/>
              <a:t>  |  Our Company:  </a:t>
            </a:r>
            <a:r>
              <a:rPr lang="en-US" sz="1800" dirty="0">
                <a:hlinkClick r:id="rId5"/>
              </a:rPr>
              <a:t>www.YottoLabs.com</a:t>
            </a:r>
            <a:endParaRPr lang="en-US" sz="10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p7"/>
          <p:cNvSpPr/>
          <p:nvPr/>
        </p:nvSpPr>
        <p:spPr>
          <a:xfrm>
            <a:off x="404767" y="189515"/>
            <a:ext cx="8520524" cy="516646"/>
          </a:xfrm>
          <a:prstGeom prst="rect">
            <a:avLst/>
          </a:prstGeom>
          <a:solidFill>
            <a:srgbClr val="FFFFFF"/>
          </a:solidFill>
          <a:ln w="12700" cap="flat" cmpd="sng">
            <a:solidFill>
              <a:srgbClr val="000000"/>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2500"/>
              <a:buFont typeface="Helvetica Neue"/>
              <a:buNone/>
            </a:pPr>
            <a:r>
              <a:rPr lang="en-US" sz="2500" b="0" i="0" u="none" strike="noStrike" cap="none" dirty="0">
                <a:solidFill>
                  <a:srgbClr val="000000"/>
                </a:solidFill>
                <a:latin typeface="Helvetica Neue"/>
                <a:ea typeface="Helvetica Neue"/>
                <a:cs typeface="Helvetica Neue"/>
                <a:sym typeface="Helvetica Neue"/>
              </a:rPr>
              <a:t>Use Proven </a:t>
            </a:r>
            <a:r>
              <a:rPr lang="en-US" sz="2500" b="0" i="0" u="none" strike="noStrike" cap="none" dirty="0" smtClean="0">
                <a:solidFill>
                  <a:srgbClr val="000000"/>
                </a:solidFill>
                <a:latin typeface="Helvetica Neue"/>
                <a:ea typeface="Helvetica Neue"/>
                <a:cs typeface="Helvetica Neue"/>
                <a:sym typeface="Helvetica Neue"/>
              </a:rPr>
              <a:t>Crowd-Sourcing </a:t>
            </a:r>
            <a:r>
              <a:rPr lang="en-US" sz="2500" b="0" i="0" u="none" strike="noStrike" cap="none" dirty="0">
                <a:solidFill>
                  <a:srgbClr val="000000"/>
                </a:solidFill>
                <a:latin typeface="Helvetica Neue"/>
                <a:ea typeface="Helvetica Neue"/>
                <a:cs typeface="Helvetica Neue"/>
                <a:sym typeface="Helvetica Neue"/>
              </a:rPr>
              <a:t>Model to Scale Deployment</a:t>
            </a:r>
            <a:endParaRPr dirty="0"/>
          </a:p>
        </p:txBody>
      </p:sp>
      <p:sp>
        <p:nvSpPr>
          <p:cNvPr id="965" name="Google Shape;965;p7"/>
          <p:cNvSpPr/>
          <p:nvPr/>
        </p:nvSpPr>
        <p:spPr>
          <a:xfrm>
            <a:off x="311738" y="740519"/>
            <a:ext cx="8520524" cy="1051435"/>
          </a:xfrm>
          <a:prstGeom prst="rect">
            <a:avLst/>
          </a:prstGeom>
          <a:no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600"/>
              <a:buFont typeface="Helvetica Neue"/>
              <a:buNone/>
            </a:pPr>
            <a:r>
              <a:rPr lang="en-US" sz="1600" b="0" i="0" u="none" strike="noStrike" cap="none" dirty="0">
                <a:solidFill>
                  <a:srgbClr val="000000"/>
                </a:solidFill>
                <a:latin typeface="Helvetica Neue"/>
                <a:ea typeface="Helvetica Neue"/>
                <a:cs typeface="Helvetica Neue"/>
                <a:sym typeface="Helvetica Neue"/>
              </a:rPr>
              <a:t>Unlike Other / Legacy Aggregators, we propose to </a:t>
            </a:r>
            <a:r>
              <a:rPr lang="en-US" sz="1600" b="0" i="0" u="none" strike="noStrike" cap="none" dirty="0" smtClean="0">
                <a:solidFill>
                  <a:srgbClr val="000000"/>
                </a:solidFill>
                <a:latin typeface="Helvetica Neue"/>
                <a:ea typeface="Helvetica Neue"/>
                <a:cs typeface="Helvetica Neue"/>
                <a:sym typeface="Helvetica Neue"/>
              </a:rPr>
              <a:t>use Crowd-Source Partners, </a:t>
            </a:r>
            <a:r>
              <a:rPr lang="en-US" sz="1600" b="0" i="0" u="none" strike="noStrike" cap="none" dirty="0">
                <a:solidFill>
                  <a:srgbClr val="000000"/>
                </a:solidFill>
                <a:latin typeface="Helvetica Neue"/>
                <a:ea typeface="Helvetica Neue"/>
                <a:cs typeface="Helvetica Neue"/>
                <a:sym typeface="Helvetica Neue"/>
              </a:rPr>
              <a:t>who are essentially </a:t>
            </a:r>
            <a:r>
              <a:rPr lang="en-US" sz="1600" b="0" i="0" u="none" strike="noStrike" cap="none" dirty="0" smtClean="0">
                <a:solidFill>
                  <a:srgbClr val="000000"/>
                </a:solidFill>
                <a:latin typeface="Helvetica Neue"/>
                <a:ea typeface="Helvetica Neue"/>
                <a:cs typeface="Helvetica Neue"/>
                <a:sym typeface="Helvetica Neue"/>
              </a:rPr>
              <a:t>small </a:t>
            </a:r>
            <a:r>
              <a:rPr lang="en-US" sz="1600" b="1" i="0" u="none" strike="noStrike" cap="none" dirty="0" smtClean="0">
                <a:solidFill>
                  <a:srgbClr val="000000"/>
                </a:solidFill>
                <a:latin typeface="Helvetica Neue"/>
                <a:ea typeface="Helvetica Neue"/>
                <a:cs typeface="Helvetica Neue"/>
                <a:sym typeface="Helvetica Neue"/>
              </a:rPr>
              <a:t>Entrepreneurs,</a:t>
            </a:r>
            <a:r>
              <a:rPr lang="en-US" sz="1600" b="0" i="0" u="none" strike="noStrike" cap="none" dirty="0" smtClean="0">
                <a:solidFill>
                  <a:srgbClr val="000000"/>
                </a:solidFill>
                <a:latin typeface="Helvetica Neue"/>
                <a:ea typeface="Helvetica Neue"/>
                <a:cs typeface="Helvetica Neue"/>
                <a:sym typeface="Helvetica Neue"/>
              </a:rPr>
              <a:t> who </a:t>
            </a:r>
            <a:r>
              <a:rPr lang="en-US" sz="1600" dirty="0" smtClean="0">
                <a:latin typeface="Helvetica Neue"/>
                <a:ea typeface="Helvetica Neue"/>
                <a:cs typeface="Helvetica Neue"/>
                <a:sym typeface="Helvetica Neue"/>
              </a:rPr>
              <a:t>e</a:t>
            </a:r>
            <a:r>
              <a:rPr lang="en-US" sz="1600" b="0" i="0" u="none" strike="noStrike" cap="none" dirty="0" smtClean="0">
                <a:solidFill>
                  <a:srgbClr val="000000"/>
                </a:solidFill>
                <a:latin typeface="Helvetica Neue"/>
                <a:ea typeface="Helvetica Neue"/>
                <a:cs typeface="Helvetica Neue"/>
                <a:sym typeface="Helvetica Neue"/>
              </a:rPr>
              <a:t>mploy a </a:t>
            </a:r>
            <a:r>
              <a:rPr lang="en-US" sz="1600" b="1" i="0" u="none" strike="noStrike" cap="none" dirty="0">
                <a:solidFill>
                  <a:srgbClr val="000000"/>
                </a:solidFill>
                <a:latin typeface="Helvetica Neue"/>
                <a:ea typeface="Helvetica Neue"/>
                <a:cs typeface="Helvetica Neue"/>
                <a:sym typeface="Helvetica Neue"/>
              </a:rPr>
              <a:t>Few</a:t>
            </a:r>
            <a:r>
              <a:rPr lang="en-US" sz="1600" b="0" i="0" u="none" strike="noStrike" cap="none" dirty="0">
                <a:solidFill>
                  <a:srgbClr val="000000"/>
                </a:solidFill>
                <a:latin typeface="Helvetica Neue"/>
                <a:ea typeface="Helvetica Neue"/>
                <a:cs typeface="Helvetica Neue"/>
                <a:sym typeface="Helvetica Neue"/>
              </a:rPr>
              <a:t> Activation Engineers </a:t>
            </a:r>
            <a:r>
              <a:rPr lang="en-US" sz="1600" b="0" i="0" u="none" strike="noStrike" cap="none" dirty="0" smtClean="0">
                <a:solidFill>
                  <a:srgbClr val="000000"/>
                </a:solidFill>
                <a:latin typeface="Helvetica Neue"/>
                <a:ea typeface="Helvetica Neue"/>
                <a:cs typeface="Helvetica Neue"/>
                <a:sym typeface="Helvetica Neue"/>
              </a:rPr>
              <a:t>&amp; a </a:t>
            </a:r>
            <a:r>
              <a:rPr lang="en-US" sz="1600" b="1" i="0" u="none" strike="noStrike" cap="none" dirty="0">
                <a:solidFill>
                  <a:srgbClr val="000000"/>
                </a:solidFill>
                <a:latin typeface="Helvetica Neue"/>
                <a:ea typeface="Helvetica Neue"/>
                <a:cs typeface="Helvetica Neue"/>
                <a:sym typeface="Helvetica Neue"/>
              </a:rPr>
              <a:t>Few</a:t>
            </a:r>
            <a:r>
              <a:rPr lang="en-US" sz="1600" b="0" i="0" u="none" strike="noStrike" cap="none" dirty="0">
                <a:solidFill>
                  <a:srgbClr val="000000"/>
                </a:solidFill>
                <a:latin typeface="Helvetica Neue"/>
                <a:ea typeface="Helvetica Neue"/>
                <a:cs typeface="Helvetica Neue"/>
                <a:sym typeface="Helvetica Neue"/>
              </a:rPr>
              <a:t> Delivery Persons in his/her </a:t>
            </a:r>
            <a:r>
              <a:rPr lang="en-US" sz="1600" b="0" i="0" u="none" strike="noStrike" cap="none" dirty="0" smtClean="0">
                <a:solidFill>
                  <a:srgbClr val="000000"/>
                </a:solidFill>
                <a:latin typeface="Helvetica Neue"/>
                <a:ea typeface="Helvetica Neue"/>
                <a:cs typeface="Helvetica Neue"/>
                <a:sym typeface="Helvetica Neue"/>
              </a:rPr>
              <a:t>area, </a:t>
            </a:r>
            <a:r>
              <a:rPr lang="en-US" sz="1600" b="0" i="0" u="none" strike="noStrike" cap="none" dirty="0">
                <a:solidFill>
                  <a:srgbClr val="000000"/>
                </a:solidFill>
                <a:latin typeface="Helvetica Neue"/>
                <a:ea typeface="Helvetica Neue"/>
                <a:cs typeface="Helvetica Neue"/>
                <a:sym typeface="Helvetica Neue"/>
              </a:rPr>
              <a:t>catering to local businesses.</a:t>
            </a:r>
            <a:endParaRPr dirty="0"/>
          </a:p>
        </p:txBody>
      </p:sp>
      <p:sp>
        <p:nvSpPr>
          <p:cNvPr id="966" name="Google Shape;966;p7"/>
          <p:cNvSpPr/>
          <p:nvPr/>
        </p:nvSpPr>
        <p:spPr>
          <a:xfrm>
            <a:off x="1751005" y="4121404"/>
            <a:ext cx="5642100" cy="557700"/>
          </a:xfrm>
          <a:prstGeom prst="rect">
            <a:avLst/>
          </a:prstGeom>
          <a:solidFill>
            <a:srgbClr val="FFFFFF"/>
          </a:solidFill>
          <a:ln w="12700" cap="flat" cmpd="sng">
            <a:solidFill>
              <a:srgbClr val="000000"/>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2300"/>
              <a:buFont typeface="Helvetica Neue"/>
              <a:buNone/>
            </a:pPr>
            <a:r>
              <a:rPr lang="en-US" sz="2300" b="0" i="0" u="none" strike="noStrike" cap="none" dirty="0">
                <a:solidFill>
                  <a:srgbClr val="000000"/>
                </a:solidFill>
                <a:latin typeface="Helvetica Neue"/>
                <a:ea typeface="Helvetica Neue"/>
                <a:cs typeface="Helvetica Neue"/>
                <a:sym typeface="Helvetica Neue"/>
              </a:rPr>
              <a:t>India </a:t>
            </a:r>
            <a:r>
              <a:rPr lang="en-US" sz="2300" b="0" i="0" u="none" strike="noStrike" cap="none" dirty="0" smtClean="0">
                <a:solidFill>
                  <a:srgbClr val="000000"/>
                </a:solidFill>
                <a:latin typeface="Helvetica Neue"/>
                <a:ea typeface="Helvetica Neue"/>
                <a:cs typeface="Helvetica Neue"/>
                <a:sym typeface="Helvetica Neue"/>
              </a:rPr>
              <a:t>is the </a:t>
            </a:r>
            <a:r>
              <a:rPr lang="en-US" sz="2300" b="0" i="0" u="none" strike="noStrike" cap="none" dirty="0">
                <a:solidFill>
                  <a:srgbClr val="000000"/>
                </a:solidFill>
                <a:latin typeface="Helvetica Neue"/>
                <a:ea typeface="Helvetica Neue"/>
                <a:cs typeface="Helvetica Neue"/>
                <a:sym typeface="Helvetica Neue"/>
              </a:rPr>
              <a:t>Land of Micro-Entrepreneurs!</a:t>
            </a:r>
            <a:endParaRPr dirty="0"/>
          </a:p>
        </p:txBody>
      </p:sp>
      <p:pic>
        <p:nvPicPr>
          <p:cNvPr id="967" name="Google Shape;967;p7"/>
          <p:cNvPicPr preferRelativeResize="0"/>
          <p:nvPr/>
        </p:nvPicPr>
        <p:blipFill>
          <a:blip r:embed="rId3">
            <a:alphaModFix/>
          </a:blip>
          <a:stretch>
            <a:fillRect/>
          </a:stretch>
        </p:blipFill>
        <p:spPr>
          <a:xfrm>
            <a:off x="252375" y="1737225"/>
            <a:ext cx="8662526" cy="2186575"/>
          </a:xfrm>
          <a:prstGeom prst="rect">
            <a:avLst/>
          </a:prstGeom>
          <a:noFill/>
          <a:ln>
            <a:noFill/>
          </a:ln>
        </p:spPr>
      </p:pic>
      <p:sp>
        <p:nvSpPr>
          <p:cNvPr id="968" name="Google Shape;968;p7"/>
          <p:cNvSpPr txBox="1">
            <a:spLocks noGrp="1"/>
          </p:cNvSpPr>
          <p:nvPr>
            <p:ph type="sldNum" idx="12"/>
          </p:nvPr>
        </p:nvSpPr>
        <p:spPr>
          <a:xfrm>
            <a:off x="8660940" y="4757408"/>
            <a:ext cx="406800" cy="399000"/>
          </a:xfrm>
          <a:prstGeom prst="rect">
            <a:avLst/>
          </a:prstGeom>
        </p:spPr>
        <p:txBody>
          <a:bodyPr spcFirstLastPara="1" wrap="square" lIns="40800" tIns="40800" rIns="40800" bIns="40800" anchor="ctr" anchorCtr="0">
            <a:noAutofit/>
          </a:bodyPr>
          <a:lstStyle/>
          <a:p>
            <a:pPr marL="0" lvl="0" indent="0" algn="r" rtl="0">
              <a:spcBef>
                <a:spcPts val="0"/>
              </a:spcBef>
              <a:spcAft>
                <a:spcPts val="0"/>
              </a:spcAft>
              <a:buClr>
                <a:srgbClr val="FFFFFF"/>
              </a:buClr>
              <a:buSzPts val="2100"/>
              <a:buFont typeface="Calibri"/>
              <a:buNone/>
            </a:pPr>
            <a:fld id="{00000000-1234-1234-1234-123412341234}" type="slidenum">
              <a:rPr lang="en-US"/>
              <a:t>10</a:t>
            </a:fld>
            <a:endParaRPr/>
          </a:p>
        </p:txBody>
      </p:sp>
    </p:spTree>
    <p:extLst>
      <p:ext uri="{BB962C8B-B14F-4D97-AF65-F5344CB8AC3E}">
        <p14:creationId xmlns:p14="http://schemas.microsoft.com/office/powerpoint/2010/main" val="1522872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p7"/>
          <p:cNvSpPr/>
          <p:nvPr/>
        </p:nvSpPr>
        <p:spPr>
          <a:xfrm>
            <a:off x="404767" y="189515"/>
            <a:ext cx="8520524" cy="516646"/>
          </a:xfrm>
          <a:prstGeom prst="rect">
            <a:avLst/>
          </a:prstGeom>
          <a:solidFill>
            <a:srgbClr val="FFFFFF"/>
          </a:solidFill>
          <a:ln w="12700" cap="flat" cmpd="sng">
            <a:solidFill>
              <a:srgbClr val="000000"/>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2500"/>
              <a:buFont typeface="Helvetica Neue"/>
              <a:buNone/>
            </a:pPr>
            <a:r>
              <a:rPr lang="en-US" sz="2500" b="0" i="0" u="none" strike="noStrike" cap="none" dirty="0" smtClean="0">
                <a:solidFill>
                  <a:srgbClr val="000000"/>
                </a:solidFill>
                <a:latin typeface="Helvetica Neue"/>
                <a:ea typeface="Helvetica Neue"/>
                <a:cs typeface="Helvetica Neue"/>
                <a:sym typeface="Helvetica Neue"/>
              </a:rPr>
              <a:t>Explanation: Who / What is a ‘Partner’?</a:t>
            </a:r>
            <a:endParaRPr dirty="0"/>
          </a:p>
        </p:txBody>
      </p:sp>
      <p:sp>
        <p:nvSpPr>
          <p:cNvPr id="965" name="Google Shape;965;p7"/>
          <p:cNvSpPr/>
          <p:nvPr/>
        </p:nvSpPr>
        <p:spPr>
          <a:xfrm>
            <a:off x="148849" y="2342465"/>
            <a:ext cx="8520524" cy="1051435"/>
          </a:xfrm>
          <a:prstGeom prst="rect">
            <a:avLst/>
          </a:prstGeom>
          <a:noFill/>
          <a:ln>
            <a:noFill/>
          </a:ln>
        </p:spPr>
        <p:txBody>
          <a:bodyPr spcFirstLastPara="1" wrap="square" lIns="45700" tIns="45700" rIns="45700" bIns="45700" anchor="ctr" anchorCtr="0">
            <a:noAutofit/>
          </a:bodyPr>
          <a:lstStyle/>
          <a:p>
            <a:r>
              <a:rPr lang="en-US" sz="1300" b="1" dirty="0" smtClean="0"/>
              <a:t>Tally</a:t>
            </a:r>
            <a:r>
              <a:rPr lang="en-US" sz="1300" dirty="0" smtClean="0"/>
              <a:t> </a:t>
            </a:r>
            <a:r>
              <a:rPr lang="en-US" sz="1300" dirty="0"/>
              <a:t>is the most popular accounting software used by India's MSME </a:t>
            </a:r>
            <a:r>
              <a:rPr lang="en-US" sz="1300" dirty="0" smtClean="0"/>
              <a:t>sector, used by maybe about 70% of MSMEs.   </a:t>
            </a:r>
            <a:endParaRPr lang="en-US" sz="1300" dirty="0"/>
          </a:p>
          <a:p>
            <a:r>
              <a:rPr lang="en-US" sz="1300" dirty="0" smtClean="0"/>
              <a:t>One of the main ways in which </a:t>
            </a:r>
            <a:r>
              <a:rPr lang="en-US" sz="1300" dirty="0"/>
              <a:t>Tally markets its </a:t>
            </a:r>
            <a:r>
              <a:rPr lang="en-US" sz="1300" dirty="0" smtClean="0"/>
              <a:t>ecosystem </a:t>
            </a:r>
            <a:r>
              <a:rPr lang="en-US" sz="1300" dirty="0"/>
              <a:t>to MSME </a:t>
            </a:r>
            <a:r>
              <a:rPr lang="en-US" sz="1300" dirty="0" smtClean="0"/>
              <a:t>Clients </a:t>
            </a:r>
            <a:r>
              <a:rPr lang="en-US" sz="1300" dirty="0"/>
              <a:t>is through a network of 'Tally Partners'.  These are typically small businesses, often C.A. firms, who (serve MSME businesses with other services, but also) act as a channel to on-board said MSME firms on to the Tally Accounting software platform.  </a:t>
            </a:r>
          </a:p>
          <a:p>
            <a:r>
              <a:rPr lang="en-US" sz="1300" dirty="0"/>
              <a:t>We also intend to use this network of </a:t>
            </a:r>
            <a:r>
              <a:rPr lang="en-US" sz="1300" dirty="0" smtClean="0"/>
              <a:t>(interested) </a:t>
            </a:r>
            <a:r>
              <a:rPr lang="en-US" sz="1300" dirty="0"/>
              <a:t>'Tally Partners' to market the </a:t>
            </a:r>
            <a:r>
              <a:rPr lang="en-US" sz="1300" dirty="0" smtClean="0"/>
              <a:t>Yotto.in </a:t>
            </a:r>
            <a:r>
              <a:rPr lang="en-US" sz="1300" dirty="0"/>
              <a:t>platform to their suitable MSME clients.  In effect, the 'Yotto Partners' will be Franchisees who will market the </a:t>
            </a:r>
            <a:r>
              <a:rPr lang="en-US" sz="1300" dirty="0" smtClean="0"/>
              <a:t>Yotto.in platform (</a:t>
            </a:r>
            <a:r>
              <a:rPr lang="en-US" sz="1300" b="1" u="sng" dirty="0" smtClean="0"/>
              <a:t>which is already pre-configured to feed in to Tally Accounting</a:t>
            </a:r>
            <a:r>
              <a:rPr lang="en-US" sz="1300" dirty="0" smtClean="0"/>
              <a:t>)  to </a:t>
            </a:r>
            <a:r>
              <a:rPr lang="en-US" sz="1300" dirty="0"/>
              <a:t>their </a:t>
            </a:r>
            <a:r>
              <a:rPr lang="en-US" sz="1300" dirty="0" smtClean="0"/>
              <a:t>interested </a:t>
            </a:r>
            <a:r>
              <a:rPr lang="en-US" sz="1300" dirty="0"/>
              <a:t>and suitable </a:t>
            </a:r>
            <a:r>
              <a:rPr lang="en-US" sz="1300" dirty="0" smtClean="0"/>
              <a:t>MSME </a:t>
            </a:r>
            <a:r>
              <a:rPr lang="en-US" sz="1300" dirty="0"/>
              <a:t>'Clients', and also provide from an array of other </a:t>
            </a:r>
            <a:r>
              <a:rPr lang="en-US" sz="1300" dirty="0" smtClean="0"/>
              <a:t>Yotto.in-adjacent </a:t>
            </a:r>
            <a:r>
              <a:rPr lang="en-US" sz="1300" dirty="0"/>
              <a:t>services to said target Clients, e.g., Yotto Local Logistics / Delivery </a:t>
            </a:r>
            <a:r>
              <a:rPr lang="en-US" sz="1300" dirty="0" smtClean="0"/>
              <a:t>services, Accounting or Legal services, etc.  </a:t>
            </a:r>
            <a:r>
              <a:rPr lang="en-US" sz="1300" dirty="0"/>
              <a:t>All of this should earn these 'Yotto Partners' a substantial income that would keep them incentivized and motivated to partner with us on an ongoing basis to both market and operate the </a:t>
            </a:r>
            <a:r>
              <a:rPr lang="en-US" sz="1300" dirty="0" smtClean="0"/>
              <a:t>Yotto.in </a:t>
            </a:r>
            <a:r>
              <a:rPr lang="en-US" sz="1300" dirty="0"/>
              <a:t>platform to an extensive cross-section of MSMEs.  </a:t>
            </a:r>
          </a:p>
          <a:p>
            <a:r>
              <a:rPr lang="en-US" sz="1300" dirty="0"/>
              <a:t>Not being employees, but rather independent contractor Franchisees of </a:t>
            </a:r>
            <a:r>
              <a:rPr lang="en-US" sz="1300" dirty="0" smtClean="0"/>
              <a:t>Yotto.in, </a:t>
            </a:r>
            <a:r>
              <a:rPr lang="en-US" sz="1300" dirty="0"/>
              <a:t>these 'Partners' will conduct their own (territory-specific) </a:t>
            </a:r>
            <a:r>
              <a:rPr lang="en-US" sz="1300" dirty="0" smtClean="0"/>
              <a:t>Yotto.in </a:t>
            </a:r>
            <a:r>
              <a:rPr lang="en-US" sz="1300" dirty="0"/>
              <a:t>businesses with their own invested capital --  onboarding more and more Client MSMEs on to the </a:t>
            </a:r>
            <a:r>
              <a:rPr lang="en-US" sz="1300" dirty="0" smtClean="0"/>
              <a:t>Yotto.in </a:t>
            </a:r>
            <a:r>
              <a:rPr lang="en-US" sz="1300" dirty="0"/>
              <a:t>ecosystem.  And we will earn an ongoing Franchise income from their activities.  </a:t>
            </a:r>
          </a:p>
          <a:p>
            <a:r>
              <a:rPr lang="en-US" sz="1300" dirty="0"/>
              <a:t>In addition to the Tally Partners, we also plan to reach out to the fast-growing segment of seekers of Franchise Business Opportunities in the market -- to sell them the Local Yotto Partner / </a:t>
            </a:r>
            <a:r>
              <a:rPr lang="en-US" sz="1300" dirty="0" smtClean="0"/>
              <a:t>Yotto.in </a:t>
            </a:r>
            <a:r>
              <a:rPr lang="en-US" sz="1300" dirty="0"/>
              <a:t>Partner Franchise Business Opportunity.  </a:t>
            </a:r>
          </a:p>
          <a:p>
            <a:r>
              <a:rPr lang="en-US" sz="1300" dirty="0"/>
              <a:t>Our team includes members ready and experienced in this area.</a:t>
            </a:r>
          </a:p>
          <a:p>
            <a:pPr marL="0" marR="0" lvl="0" indent="0" algn="ctr" rtl="0">
              <a:lnSpc>
                <a:spcPct val="100000"/>
              </a:lnSpc>
              <a:spcBef>
                <a:spcPts val="0"/>
              </a:spcBef>
              <a:spcAft>
                <a:spcPts val="0"/>
              </a:spcAft>
              <a:buClr>
                <a:srgbClr val="000000"/>
              </a:buClr>
              <a:buSzPts val="1600"/>
              <a:buFont typeface="Helvetica Neue"/>
              <a:buNone/>
            </a:pPr>
            <a:r>
              <a:rPr lang="en-US" sz="2000" b="0" i="0" u="none" strike="noStrike" cap="none" dirty="0" smtClean="0">
                <a:solidFill>
                  <a:srgbClr val="000000"/>
                </a:solidFill>
                <a:latin typeface="Helvetica Neue"/>
                <a:ea typeface="Helvetica Neue"/>
                <a:cs typeface="Helvetica Neue"/>
                <a:sym typeface="Helvetica Neue"/>
              </a:rPr>
              <a:t>.</a:t>
            </a:r>
            <a:endParaRPr sz="1800" dirty="0"/>
          </a:p>
        </p:txBody>
      </p:sp>
      <p:sp>
        <p:nvSpPr>
          <p:cNvPr id="968" name="Google Shape;968;p7"/>
          <p:cNvSpPr txBox="1">
            <a:spLocks noGrp="1"/>
          </p:cNvSpPr>
          <p:nvPr>
            <p:ph type="sldNum" idx="12"/>
          </p:nvPr>
        </p:nvSpPr>
        <p:spPr>
          <a:xfrm>
            <a:off x="8660940" y="4757408"/>
            <a:ext cx="406800" cy="399000"/>
          </a:xfrm>
          <a:prstGeom prst="rect">
            <a:avLst/>
          </a:prstGeom>
        </p:spPr>
        <p:txBody>
          <a:bodyPr spcFirstLastPara="1" wrap="square" lIns="40800" tIns="40800" rIns="40800" bIns="40800" anchor="ctr" anchorCtr="0">
            <a:noAutofit/>
          </a:bodyPr>
          <a:lstStyle/>
          <a:p>
            <a:pPr marL="0" lvl="0" indent="0" algn="r" rtl="0">
              <a:spcBef>
                <a:spcPts val="0"/>
              </a:spcBef>
              <a:spcAft>
                <a:spcPts val="0"/>
              </a:spcAft>
              <a:buClr>
                <a:srgbClr val="FFFFFF"/>
              </a:buClr>
              <a:buSzPts val="2100"/>
              <a:buFont typeface="Calibri"/>
              <a:buNone/>
            </a:pPr>
            <a:fld id="{00000000-1234-1234-1234-123412341234}" type="slidenum">
              <a:rPr lang="en-US"/>
              <a:t>11</a:t>
            </a:fld>
            <a:endParaRPr/>
          </a:p>
        </p:txBody>
      </p:sp>
    </p:spTree>
    <p:extLst>
      <p:ext uri="{BB962C8B-B14F-4D97-AF65-F5344CB8AC3E}">
        <p14:creationId xmlns:p14="http://schemas.microsoft.com/office/powerpoint/2010/main" val="1015577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p8"/>
          <p:cNvSpPr/>
          <p:nvPr/>
        </p:nvSpPr>
        <p:spPr>
          <a:xfrm>
            <a:off x="5057042" y="735799"/>
            <a:ext cx="3205455" cy="3910270"/>
          </a:xfrm>
          <a:prstGeom prst="roundRect">
            <a:avLst>
              <a:gd name="adj" fmla="val 3738"/>
            </a:avLst>
          </a:prstGeom>
          <a:solidFill>
            <a:srgbClr val="DDDDDD"/>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grpSp>
        <p:nvGrpSpPr>
          <p:cNvPr id="974" name="Google Shape;974;p8"/>
          <p:cNvGrpSpPr/>
          <p:nvPr/>
        </p:nvGrpSpPr>
        <p:grpSpPr>
          <a:xfrm>
            <a:off x="5223958" y="771451"/>
            <a:ext cx="784898" cy="477584"/>
            <a:chOff x="0" y="0"/>
            <a:chExt cx="784897" cy="477582"/>
          </a:xfrm>
        </p:grpSpPr>
        <p:pic>
          <p:nvPicPr>
            <p:cNvPr id="975" name="Google Shape;975;p8" descr="Image"/>
            <p:cNvPicPr preferRelativeResize="0"/>
            <p:nvPr/>
          </p:nvPicPr>
          <p:blipFill rotWithShape="1">
            <a:blip r:embed="rId3">
              <a:alphaModFix/>
            </a:blip>
            <a:srcRect/>
            <a:stretch/>
          </p:blipFill>
          <p:spPr>
            <a:xfrm>
              <a:off x="0" y="226940"/>
              <a:ext cx="377377" cy="250642"/>
            </a:xfrm>
            <a:prstGeom prst="rect">
              <a:avLst/>
            </a:prstGeom>
            <a:noFill/>
            <a:ln>
              <a:noFill/>
            </a:ln>
          </p:spPr>
        </p:pic>
        <p:pic>
          <p:nvPicPr>
            <p:cNvPr id="976" name="Google Shape;976;p8" descr="Image"/>
            <p:cNvPicPr preferRelativeResize="0"/>
            <p:nvPr/>
          </p:nvPicPr>
          <p:blipFill rotWithShape="1">
            <a:blip r:embed="rId3">
              <a:alphaModFix/>
            </a:blip>
            <a:srcRect/>
            <a:stretch/>
          </p:blipFill>
          <p:spPr>
            <a:xfrm>
              <a:off x="172120" y="0"/>
              <a:ext cx="377377" cy="250641"/>
            </a:xfrm>
            <a:prstGeom prst="rect">
              <a:avLst/>
            </a:prstGeom>
            <a:noFill/>
            <a:ln>
              <a:noFill/>
            </a:ln>
          </p:spPr>
        </p:pic>
        <p:pic>
          <p:nvPicPr>
            <p:cNvPr id="977" name="Google Shape;977;p8" descr="Image"/>
            <p:cNvPicPr preferRelativeResize="0"/>
            <p:nvPr/>
          </p:nvPicPr>
          <p:blipFill rotWithShape="1">
            <a:blip r:embed="rId3">
              <a:alphaModFix/>
            </a:blip>
            <a:srcRect/>
            <a:stretch/>
          </p:blipFill>
          <p:spPr>
            <a:xfrm>
              <a:off x="407519" y="226940"/>
              <a:ext cx="377378" cy="250642"/>
            </a:xfrm>
            <a:prstGeom prst="rect">
              <a:avLst/>
            </a:prstGeom>
            <a:noFill/>
            <a:ln>
              <a:noFill/>
            </a:ln>
          </p:spPr>
        </p:pic>
      </p:grpSp>
      <p:sp>
        <p:nvSpPr>
          <p:cNvPr id="978" name="Google Shape;978;p8"/>
          <p:cNvSpPr/>
          <p:nvPr/>
        </p:nvSpPr>
        <p:spPr>
          <a:xfrm>
            <a:off x="347041" y="85360"/>
            <a:ext cx="8520524" cy="516646"/>
          </a:xfrm>
          <a:prstGeom prst="rect">
            <a:avLst/>
          </a:prstGeom>
          <a:solidFill>
            <a:srgbClr val="FFFFFF"/>
          </a:solidFill>
          <a:ln w="12700" cap="flat" cmpd="sng">
            <a:solidFill>
              <a:srgbClr val="000000"/>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2500"/>
              <a:buFont typeface="Helvetica Neue"/>
              <a:buNone/>
            </a:pPr>
            <a:r>
              <a:rPr lang="en-US" sz="2500" b="0" i="0" u="none" strike="noStrike" cap="none">
                <a:solidFill>
                  <a:srgbClr val="000000"/>
                </a:solidFill>
                <a:latin typeface="Helvetica Neue"/>
                <a:ea typeface="Helvetica Neue"/>
                <a:cs typeface="Helvetica Neue"/>
                <a:sym typeface="Helvetica Neue"/>
              </a:rPr>
              <a:t>Working of The Ecosystem </a:t>
            </a:r>
            <a:endParaRPr/>
          </a:p>
        </p:txBody>
      </p:sp>
      <p:sp>
        <p:nvSpPr>
          <p:cNvPr id="979" name="Google Shape;979;p8"/>
          <p:cNvSpPr/>
          <p:nvPr/>
        </p:nvSpPr>
        <p:spPr>
          <a:xfrm>
            <a:off x="1121280" y="741826"/>
            <a:ext cx="889001" cy="381001"/>
          </a:xfrm>
          <a:prstGeom prst="rect">
            <a:avLst/>
          </a:prstGeom>
          <a:solidFill>
            <a:srgbClr val="FFFFFF"/>
          </a:solidFill>
          <a:ln w="12700" cap="flat" cmpd="sng">
            <a:solidFill>
              <a:schemeClr val="accent1"/>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US" sz="1200" b="1" i="0" u="none" strike="noStrike" cap="none">
                <a:solidFill>
                  <a:srgbClr val="000000"/>
                </a:solidFill>
                <a:latin typeface="Helvetica Neue"/>
                <a:ea typeface="Helvetica Neue"/>
                <a:cs typeface="Helvetica Neue"/>
                <a:sym typeface="Helvetica Neue"/>
              </a:rPr>
              <a:t>Yottolabs</a:t>
            </a:r>
            <a:endParaRPr/>
          </a:p>
        </p:txBody>
      </p:sp>
      <p:cxnSp>
        <p:nvCxnSpPr>
          <p:cNvPr id="980" name="Google Shape;980;p8"/>
          <p:cNvCxnSpPr/>
          <p:nvPr/>
        </p:nvCxnSpPr>
        <p:spPr>
          <a:xfrm rot="10800000" flipH="1">
            <a:off x="1565780" y="1152142"/>
            <a:ext cx="1" cy="3584217"/>
          </a:xfrm>
          <a:prstGeom prst="straightConnector1">
            <a:avLst/>
          </a:prstGeom>
          <a:noFill/>
          <a:ln w="127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cxnSp>
      <p:cxnSp>
        <p:nvCxnSpPr>
          <p:cNvPr id="981" name="Google Shape;981;p8"/>
          <p:cNvCxnSpPr/>
          <p:nvPr/>
        </p:nvCxnSpPr>
        <p:spPr>
          <a:xfrm rot="10800000" flipH="1">
            <a:off x="3591093" y="1152142"/>
            <a:ext cx="1" cy="3500082"/>
          </a:xfrm>
          <a:prstGeom prst="straightConnector1">
            <a:avLst/>
          </a:prstGeom>
          <a:noFill/>
          <a:ln w="127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cxnSp>
      <p:cxnSp>
        <p:nvCxnSpPr>
          <p:cNvPr id="982" name="Google Shape;982;p8"/>
          <p:cNvCxnSpPr/>
          <p:nvPr/>
        </p:nvCxnSpPr>
        <p:spPr>
          <a:xfrm rot="10800000" flipH="1">
            <a:off x="5616406" y="1152142"/>
            <a:ext cx="1" cy="3500082"/>
          </a:xfrm>
          <a:prstGeom prst="straightConnector1">
            <a:avLst/>
          </a:prstGeom>
          <a:noFill/>
          <a:ln w="127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cxnSp>
      <p:cxnSp>
        <p:nvCxnSpPr>
          <p:cNvPr id="983" name="Google Shape;983;p8"/>
          <p:cNvCxnSpPr/>
          <p:nvPr/>
        </p:nvCxnSpPr>
        <p:spPr>
          <a:xfrm rot="10800000" flipH="1">
            <a:off x="7641719" y="1152142"/>
            <a:ext cx="1" cy="3500082"/>
          </a:xfrm>
          <a:prstGeom prst="straightConnector1">
            <a:avLst/>
          </a:prstGeom>
          <a:noFill/>
          <a:ln w="127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cxnSp>
      <p:cxnSp>
        <p:nvCxnSpPr>
          <p:cNvPr id="984" name="Google Shape;984;p8"/>
          <p:cNvCxnSpPr/>
          <p:nvPr/>
        </p:nvCxnSpPr>
        <p:spPr>
          <a:xfrm>
            <a:off x="1561081" y="1246585"/>
            <a:ext cx="2012614" cy="1"/>
          </a:xfrm>
          <a:prstGeom prst="straightConnector1">
            <a:avLst/>
          </a:prstGeom>
          <a:noFill/>
          <a:ln w="12700" cap="flat" cmpd="sng">
            <a:solidFill>
              <a:srgbClr val="000000"/>
            </a:solidFill>
            <a:prstDash val="solid"/>
            <a:round/>
            <a:headEnd type="triangle" w="med" len="med"/>
            <a:tailEnd type="none" w="sm" len="sm"/>
          </a:ln>
        </p:spPr>
      </p:cxnSp>
      <p:sp>
        <p:nvSpPr>
          <p:cNvPr id="985" name="Google Shape;985;p8"/>
          <p:cNvSpPr txBox="1"/>
          <p:nvPr/>
        </p:nvSpPr>
        <p:spPr>
          <a:xfrm>
            <a:off x="5733058" y="3047620"/>
            <a:ext cx="1372742" cy="342594"/>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800"/>
              <a:buFont typeface="Helvetica Neue"/>
              <a:buNone/>
            </a:pPr>
            <a:r>
              <a:rPr lang="en-US" sz="800" b="0" i="0" u="none" strike="noStrike" cap="none">
                <a:solidFill>
                  <a:srgbClr val="000000"/>
                </a:solidFill>
                <a:latin typeface="Helvetica Neue"/>
                <a:ea typeface="Helvetica Neue"/>
                <a:cs typeface="Helvetica Neue"/>
                <a:sym typeface="Helvetica Neue"/>
              </a:rPr>
              <a:t>Install Printer cum WiFi Access Point</a:t>
            </a:r>
            <a:endParaRPr/>
          </a:p>
        </p:txBody>
      </p:sp>
      <p:grpSp>
        <p:nvGrpSpPr>
          <p:cNvPr id="986" name="Google Shape;986;p8"/>
          <p:cNvGrpSpPr/>
          <p:nvPr/>
        </p:nvGrpSpPr>
        <p:grpSpPr>
          <a:xfrm>
            <a:off x="5611987" y="3136014"/>
            <a:ext cx="134712" cy="178199"/>
            <a:chOff x="0" y="0"/>
            <a:chExt cx="134711" cy="178197"/>
          </a:xfrm>
        </p:grpSpPr>
        <p:cxnSp>
          <p:nvCxnSpPr>
            <p:cNvPr id="987" name="Google Shape;987;p8"/>
            <p:cNvCxnSpPr/>
            <p:nvPr/>
          </p:nvCxnSpPr>
          <p:spPr>
            <a:xfrm>
              <a:off x="0" y="0"/>
              <a:ext cx="134711" cy="0"/>
            </a:xfrm>
            <a:prstGeom prst="straightConnector1">
              <a:avLst/>
            </a:prstGeom>
            <a:noFill/>
            <a:ln w="12700" cap="flat" cmpd="sng">
              <a:solidFill>
                <a:srgbClr val="000000"/>
              </a:solidFill>
              <a:prstDash val="solid"/>
              <a:round/>
              <a:headEnd type="none" w="sm" len="sm"/>
              <a:tailEnd type="triangle" w="med" len="med"/>
            </a:ln>
          </p:spPr>
        </p:cxnSp>
        <p:cxnSp>
          <p:nvCxnSpPr>
            <p:cNvPr id="988" name="Google Shape;988;p8"/>
            <p:cNvCxnSpPr/>
            <p:nvPr/>
          </p:nvCxnSpPr>
          <p:spPr>
            <a:xfrm>
              <a:off x="0" y="178196"/>
              <a:ext cx="134711" cy="1"/>
            </a:xfrm>
            <a:prstGeom prst="straightConnector1">
              <a:avLst/>
            </a:prstGeom>
            <a:noFill/>
            <a:ln w="12700" cap="flat" cmpd="sng">
              <a:solidFill>
                <a:srgbClr val="000000"/>
              </a:solidFill>
              <a:prstDash val="solid"/>
              <a:round/>
              <a:headEnd type="triangle" w="med" len="med"/>
              <a:tailEnd type="none" w="sm" len="sm"/>
            </a:ln>
          </p:spPr>
        </p:cxnSp>
        <p:cxnSp>
          <p:nvCxnSpPr>
            <p:cNvPr id="989" name="Google Shape;989;p8"/>
            <p:cNvCxnSpPr/>
            <p:nvPr/>
          </p:nvCxnSpPr>
          <p:spPr>
            <a:xfrm flipH="1">
              <a:off x="128349" y="19501"/>
              <a:ext cx="1" cy="143618"/>
            </a:xfrm>
            <a:prstGeom prst="straightConnector1">
              <a:avLst/>
            </a:prstGeom>
            <a:noFill/>
            <a:ln w="12700" cap="flat" cmpd="sng">
              <a:solidFill>
                <a:srgbClr val="000000"/>
              </a:solidFill>
              <a:prstDash val="solid"/>
              <a:round/>
              <a:headEnd type="none" w="sm" len="sm"/>
              <a:tailEnd type="triangle" w="med" len="med"/>
            </a:ln>
          </p:spPr>
        </p:cxnSp>
      </p:grpSp>
      <p:sp>
        <p:nvSpPr>
          <p:cNvPr id="990" name="Google Shape;990;p8"/>
          <p:cNvSpPr txBox="1"/>
          <p:nvPr/>
        </p:nvSpPr>
        <p:spPr>
          <a:xfrm>
            <a:off x="1767261" y="1082212"/>
            <a:ext cx="1287678" cy="215594"/>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800"/>
              <a:buFont typeface="Helvetica Neue"/>
              <a:buNone/>
            </a:pPr>
            <a:r>
              <a:rPr lang="en-US" sz="800" b="0" i="0" u="none" strike="noStrike" cap="none" dirty="0">
                <a:solidFill>
                  <a:srgbClr val="000000"/>
                </a:solidFill>
                <a:latin typeface="Helvetica Neue"/>
                <a:ea typeface="Helvetica Neue"/>
                <a:cs typeface="Helvetica Neue"/>
                <a:sym typeface="Helvetica Neue"/>
              </a:rPr>
              <a:t>I want to join </a:t>
            </a:r>
            <a:r>
              <a:rPr lang="en-US" sz="800" b="0" i="0" u="sng" strike="noStrike" cap="none" dirty="0" smtClean="0">
                <a:solidFill>
                  <a:srgbClr val="0000FF"/>
                </a:solidFill>
                <a:latin typeface="Helvetica Neue"/>
                <a:ea typeface="Helvetica Neue"/>
                <a:cs typeface="Helvetica Neue"/>
                <a:sym typeface="Helvetica Neue"/>
                <a:hlinkClick r:id="rId4"/>
              </a:rPr>
              <a:t>Yotto.in</a:t>
            </a:r>
            <a:endParaRPr dirty="0"/>
          </a:p>
        </p:txBody>
      </p:sp>
      <p:grpSp>
        <p:nvGrpSpPr>
          <p:cNvPr id="991" name="Google Shape;991;p8"/>
          <p:cNvGrpSpPr/>
          <p:nvPr/>
        </p:nvGrpSpPr>
        <p:grpSpPr>
          <a:xfrm>
            <a:off x="3068752" y="707647"/>
            <a:ext cx="1044684" cy="414388"/>
            <a:chOff x="0" y="0"/>
            <a:chExt cx="1044683" cy="414387"/>
          </a:xfrm>
        </p:grpSpPr>
        <p:sp>
          <p:nvSpPr>
            <p:cNvPr id="992" name="Google Shape;992;p8"/>
            <p:cNvSpPr/>
            <p:nvPr/>
          </p:nvSpPr>
          <p:spPr>
            <a:xfrm>
              <a:off x="0" y="0"/>
              <a:ext cx="889000" cy="260112"/>
            </a:xfrm>
            <a:prstGeom prst="rect">
              <a:avLst/>
            </a:prstGeom>
            <a:solidFill>
              <a:srgbClr val="FFFFFF"/>
            </a:solidFill>
            <a:ln w="12700" cap="flat" cmpd="sng">
              <a:solidFill>
                <a:schemeClr val="accent1"/>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Helvetica Neue"/>
                <a:buNone/>
              </a:pPr>
              <a:r>
                <a:rPr lang="en-US" sz="1100" b="1" i="0" u="none" strike="noStrike" cap="none">
                  <a:solidFill>
                    <a:srgbClr val="000000"/>
                  </a:solidFill>
                  <a:latin typeface="Helvetica Neue"/>
                  <a:ea typeface="Helvetica Neue"/>
                  <a:cs typeface="Helvetica Neue"/>
                  <a:sym typeface="Helvetica Neue"/>
                </a:rPr>
                <a:t>Retail Store</a:t>
              </a:r>
              <a:endParaRPr/>
            </a:p>
          </p:txBody>
        </p:sp>
        <p:sp>
          <p:nvSpPr>
            <p:cNvPr id="993" name="Google Shape;993;p8"/>
            <p:cNvSpPr/>
            <p:nvPr/>
          </p:nvSpPr>
          <p:spPr>
            <a:xfrm>
              <a:off x="66782" y="76782"/>
              <a:ext cx="889001" cy="260113"/>
            </a:xfrm>
            <a:prstGeom prst="rect">
              <a:avLst/>
            </a:prstGeom>
            <a:solidFill>
              <a:srgbClr val="FFFFFF"/>
            </a:solidFill>
            <a:ln w="12700" cap="flat" cmpd="sng">
              <a:solidFill>
                <a:schemeClr val="accent1"/>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Helvetica Neue"/>
                <a:buNone/>
              </a:pPr>
              <a:r>
                <a:rPr lang="en-US" sz="1100" b="1" i="0" u="none" strike="noStrike" cap="none">
                  <a:solidFill>
                    <a:srgbClr val="000000"/>
                  </a:solidFill>
                  <a:latin typeface="Helvetica Neue"/>
                  <a:ea typeface="Helvetica Neue"/>
                  <a:cs typeface="Helvetica Neue"/>
                  <a:sym typeface="Helvetica Neue"/>
                </a:rPr>
                <a:t>Retail Store</a:t>
              </a:r>
              <a:endParaRPr/>
            </a:p>
          </p:txBody>
        </p:sp>
        <p:sp>
          <p:nvSpPr>
            <p:cNvPr id="994" name="Google Shape;994;p8"/>
            <p:cNvSpPr/>
            <p:nvPr/>
          </p:nvSpPr>
          <p:spPr>
            <a:xfrm>
              <a:off x="155682" y="154274"/>
              <a:ext cx="889001" cy="260113"/>
            </a:xfrm>
            <a:prstGeom prst="rect">
              <a:avLst/>
            </a:prstGeom>
            <a:solidFill>
              <a:srgbClr val="FFFFFF"/>
            </a:solidFill>
            <a:ln w="12700" cap="flat" cmpd="sng">
              <a:solidFill>
                <a:schemeClr val="accent1"/>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Helvetica Neue"/>
                <a:buNone/>
              </a:pPr>
              <a:r>
                <a:rPr lang="en-US" sz="1100" b="1" i="0" u="none" strike="noStrike" cap="none">
                  <a:solidFill>
                    <a:srgbClr val="000000"/>
                  </a:solidFill>
                  <a:latin typeface="Helvetica Neue"/>
                  <a:ea typeface="Helvetica Neue"/>
                  <a:cs typeface="Helvetica Neue"/>
                  <a:sym typeface="Helvetica Neue"/>
                </a:rPr>
                <a:t>Retailers</a:t>
              </a:r>
              <a:endParaRPr/>
            </a:p>
          </p:txBody>
        </p:sp>
      </p:grpSp>
      <p:cxnSp>
        <p:nvCxnSpPr>
          <p:cNvPr id="995" name="Google Shape;995;p8"/>
          <p:cNvCxnSpPr/>
          <p:nvPr/>
        </p:nvCxnSpPr>
        <p:spPr>
          <a:xfrm>
            <a:off x="1573781" y="1465922"/>
            <a:ext cx="1987214" cy="1"/>
          </a:xfrm>
          <a:prstGeom prst="straightConnector1">
            <a:avLst/>
          </a:prstGeom>
          <a:noFill/>
          <a:ln w="12700" cap="flat" cmpd="sng">
            <a:solidFill>
              <a:srgbClr val="000000"/>
            </a:solidFill>
            <a:prstDash val="solid"/>
            <a:round/>
            <a:headEnd type="none" w="sm" len="sm"/>
            <a:tailEnd type="triangle" w="med" len="med"/>
          </a:ln>
        </p:spPr>
      </p:cxnSp>
      <p:cxnSp>
        <p:nvCxnSpPr>
          <p:cNvPr id="996" name="Google Shape;996;p8"/>
          <p:cNvCxnSpPr/>
          <p:nvPr/>
        </p:nvCxnSpPr>
        <p:spPr>
          <a:xfrm>
            <a:off x="3585709" y="3097802"/>
            <a:ext cx="2043189" cy="1"/>
          </a:xfrm>
          <a:prstGeom prst="straightConnector1">
            <a:avLst/>
          </a:prstGeom>
          <a:noFill/>
          <a:ln w="12700" cap="flat" cmpd="sng">
            <a:solidFill>
              <a:srgbClr val="000000"/>
            </a:solidFill>
            <a:prstDash val="dashDot"/>
            <a:miter lim="400000"/>
            <a:headEnd type="triangle" w="med" len="med"/>
            <a:tailEnd type="none" w="sm" len="sm"/>
          </a:ln>
        </p:spPr>
      </p:cxnSp>
      <p:sp>
        <p:nvSpPr>
          <p:cNvPr id="997" name="Google Shape;997;p8"/>
          <p:cNvSpPr txBox="1"/>
          <p:nvPr/>
        </p:nvSpPr>
        <p:spPr>
          <a:xfrm>
            <a:off x="4105085" y="3070507"/>
            <a:ext cx="715568" cy="215594"/>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800"/>
              <a:buFont typeface="Helvetica Neue"/>
              <a:buNone/>
            </a:pPr>
            <a:r>
              <a:rPr lang="en-US" sz="800" b="0" i="0" u="none" strike="noStrike" cap="none">
                <a:solidFill>
                  <a:srgbClr val="000000"/>
                </a:solidFill>
                <a:latin typeface="Helvetica Neue"/>
                <a:ea typeface="Helvetica Neue"/>
                <a:cs typeface="Helvetica Neue"/>
                <a:sym typeface="Helvetica Neue"/>
              </a:rPr>
              <a:t>Visit Retailers</a:t>
            </a:r>
            <a:endParaRPr/>
          </a:p>
        </p:txBody>
      </p:sp>
      <p:sp>
        <p:nvSpPr>
          <p:cNvPr id="998" name="Google Shape;998;p8"/>
          <p:cNvSpPr txBox="1"/>
          <p:nvPr/>
        </p:nvSpPr>
        <p:spPr>
          <a:xfrm>
            <a:off x="1770715" y="2778532"/>
            <a:ext cx="1394764" cy="215594"/>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800"/>
              <a:buFont typeface="Helvetica Neue"/>
              <a:buNone/>
            </a:pPr>
            <a:r>
              <a:rPr lang="en-US" sz="800" b="0" i="0" u="none" strike="noStrike" cap="none">
                <a:solidFill>
                  <a:srgbClr val="000000"/>
                </a:solidFill>
                <a:latin typeface="Helvetica Neue"/>
                <a:ea typeface="Helvetica Neue"/>
                <a:cs typeface="Helvetica Neue"/>
                <a:sym typeface="Helvetica Neue"/>
              </a:rPr>
              <a:t>Enable Delivery Service Also</a:t>
            </a:r>
            <a:endParaRPr/>
          </a:p>
        </p:txBody>
      </p:sp>
      <p:grpSp>
        <p:nvGrpSpPr>
          <p:cNvPr id="999" name="Google Shape;999;p8"/>
          <p:cNvGrpSpPr/>
          <p:nvPr/>
        </p:nvGrpSpPr>
        <p:grpSpPr>
          <a:xfrm>
            <a:off x="7298502" y="779928"/>
            <a:ext cx="635635" cy="477584"/>
            <a:chOff x="0" y="0"/>
            <a:chExt cx="635634" cy="477582"/>
          </a:xfrm>
        </p:grpSpPr>
        <p:pic>
          <p:nvPicPr>
            <p:cNvPr id="1000" name="Google Shape;1000;p8" descr="delivery-man.png"/>
            <p:cNvPicPr preferRelativeResize="0"/>
            <p:nvPr/>
          </p:nvPicPr>
          <p:blipFill rotWithShape="1">
            <a:blip r:embed="rId5">
              <a:alphaModFix/>
            </a:blip>
            <a:srcRect/>
            <a:stretch/>
          </p:blipFill>
          <p:spPr>
            <a:xfrm>
              <a:off x="228941" y="0"/>
              <a:ext cx="252799" cy="252798"/>
            </a:xfrm>
            <a:prstGeom prst="rect">
              <a:avLst/>
            </a:prstGeom>
            <a:noFill/>
            <a:ln>
              <a:noFill/>
            </a:ln>
          </p:spPr>
        </p:pic>
        <p:pic>
          <p:nvPicPr>
            <p:cNvPr id="1001" name="Google Shape;1001;p8" descr="delivery-man.png"/>
            <p:cNvPicPr preferRelativeResize="0"/>
            <p:nvPr/>
          </p:nvPicPr>
          <p:blipFill rotWithShape="1">
            <a:blip r:embed="rId5">
              <a:alphaModFix/>
            </a:blip>
            <a:srcRect/>
            <a:stretch/>
          </p:blipFill>
          <p:spPr>
            <a:xfrm>
              <a:off x="0" y="224783"/>
              <a:ext cx="252798" cy="252799"/>
            </a:xfrm>
            <a:prstGeom prst="rect">
              <a:avLst/>
            </a:prstGeom>
            <a:noFill/>
            <a:ln>
              <a:noFill/>
            </a:ln>
          </p:spPr>
        </p:pic>
        <p:pic>
          <p:nvPicPr>
            <p:cNvPr id="1002" name="Google Shape;1002;p8" descr="delivery-man.png"/>
            <p:cNvPicPr preferRelativeResize="0"/>
            <p:nvPr/>
          </p:nvPicPr>
          <p:blipFill rotWithShape="1">
            <a:blip r:embed="rId5">
              <a:alphaModFix/>
            </a:blip>
            <a:srcRect/>
            <a:stretch/>
          </p:blipFill>
          <p:spPr>
            <a:xfrm>
              <a:off x="382835" y="224783"/>
              <a:ext cx="252799" cy="252799"/>
            </a:xfrm>
            <a:prstGeom prst="rect">
              <a:avLst/>
            </a:prstGeom>
            <a:noFill/>
            <a:ln>
              <a:noFill/>
            </a:ln>
          </p:spPr>
        </p:pic>
      </p:grpSp>
      <p:sp>
        <p:nvSpPr>
          <p:cNvPr id="1003" name="Google Shape;1003;p8"/>
          <p:cNvSpPr txBox="1"/>
          <p:nvPr/>
        </p:nvSpPr>
        <p:spPr>
          <a:xfrm>
            <a:off x="1767261" y="1269614"/>
            <a:ext cx="1435303" cy="215595"/>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800"/>
              <a:buFont typeface="Helvetica Neue"/>
              <a:buNone/>
            </a:pPr>
            <a:r>
              <a:rPr lang="en-US" sz="800" b="0" i="0" u="none" strike="noStrike" cap="none">
                <a:solidFill>
                  <a:srgbClr val="000000"/>
                </a:solidFill>
                <a:latin typeface="Helvetica Neue"/>
                <a:ea typeface="Helvetica Neue"/>
                <a:cs typeface="Helvetica Neue"/>
                <a:sym typeface="Helvetica Neue"/>
              </a:rPr>
              <a:t>Please pay Activation Charge</a:t>
            </a:r>
            <a:endParaRPr/>
          </a:p>
        </p:txBody>
      </p:sp>
      <p:cxnSp>
        <p:nvCxnSpPr>
          <p:cNvPr id="1004" name="Google Shape;1004;p8"/>
          <p:cNvCxnSpPr/>
          <p:nvPr/>
        </p:nvCxnSpPr>
        <p:spPr>
          <a:xfrm>
            <a:off x="1597122" y="2966609"/>
            <a:ext cx="3994851" cy="1"/>
          </a:xfrm>
          <a:prstGeom prst="straightConnector1">
            <a:avLst/>
          </a:prstGeom>
          <a:noFill/>
          <a:ln w="12700" cap="flat" cmpd="sng">
            <a:solidFill>
              <a:srgbClr val="000000"/>
            </a:solidFill>
            <a:prstDash val="solid"/>
            <a:round/>
            <a:headEnd type="none" w="sm" len="sm"/>
            <a:tailEnd type="triangle" w="med" len="med"/>
          </a:ln>
        </p:spPr>
      </p:cxnSp>
      <p:sp>
        <p:nvSpPr>
          <p:cNvPr id="1005" name="Google Shape;1005;p8"/>
          <p:cNvSpPr txBox="1"/>
          <p:nvPr/>
        </p:nvSpPr>
        <p:spPr>
          <a:xfrm>
            <a:off x="1770715" y="1488771"/>
            <a:ext cx="307339" cy="215594"/>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F900"/>
              </a:buClr>
              <a:buSzPts val="800"/>
              <a:buFont typeface="Helvetica Neue"/>
              <a:buNone/>
            </a:pPr>
            <a:r>
              <a:rPr lang="en-US" sz="800" b="0" i="0" u="none" strike="noStrike" cap="none">
                <a:solidFill>
                  <a:srgbClr val="00F900"/>
                </a:solidFill>
                <a:latin typeface="Helvetica Neue"/>
                <a:ea typeface="Helvetica Neue"/>
                <a:cs typeface="Helvetica Neue"/>
                <a:sym typeface="Helvetica Neue"/>
              </a:rPr>
              <a:t>Paid</a:t>
            </a:r>
            <a:endParaRPr/>
          </a:p>
        </p:txBody>
      </p:sp>
      <p:cxnSp>
        <p:nvCxnSpPr>
          <p:cNvPr id="1006" name="Google Shape;1006;p8"/>
          <p:cNvCxnSpPr/>
          <p:nvPr/>
        </p:nvCxnSpPr>
        <p:spPr>
          <a:xfrm>
            <a:off x="1576015" y="1661742"/>
            <a:ext cx="2012615" cy="1"/>
          </a:xfrm>
          <a:prstGeom prst="straightConnector1">
            <a:avLst/>
          </a:prstGeom>
          <a:noFill/>
          <a:ln w="12700" cap="flat" cmpd="sng">
            <a:solidFill>
              <a:srgbClr val="000000"/>
            </a:solidFill>
            <a:prstDash val="solid"/>
            <a:round/>
            <a:headEnd type="triangle" w="med" len="med"/>
            <a:tailEnd type="none" w="sm" len="sm"/>
          </a:ln>
        </p:spPr>
      </p:cxnSp>
      <p:sp>
        <p:nvSpPr>
          <p:cNvPr id="1007" name="Google Shape;1007;p8"/>
          <p:cNvSpPr txBox="1"/>
          <p:nvPr/>
        </p:nvSpPr>
        <p:spPr>
          <a:xfrm>
            <a:off x="5734938" y="3388476"/>
            <a:ext cx="1522882" cy="215594"/>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800"/>
              <a:buFont typeface="Helvetica Neue"/>
              <a:buNone/>
            </a:pPr>
            <a:r>
              <a:rPr lang="en-US" sz="800" b="0" i="0" u="none" strike="noStrike" cap="none">
                <a:solidFill>
                  <a:srgbClr val="000000"/>
                </a:solidFill>
                <a:latin typeface="Helvetica Neue"/>
                <a:ea typeface="Helvetica Neue"/>
                <a:cs typeface="Helvetica Neue"/>
                <a:sym typeface="Helvetica Neue"/>
              </a:rPr>
              <a:t>Upload Catalog &amp; Give Training</a:t>
            </a:r>
            <a:endParaRPr/>
          </a:p>
        </p:txBody>
      </p:sp>
      <p:grpSp>
        <p:nvGrpSpPr>
          <p:cNvPr id="1008" name="Google Shape;1008;p8"/>
          <p:cNvGrpSpPr/>
          <p:nvPr/>
        </p:nvGrpSpPr>
        <p:grpSpPr>
          <a:xfrm>
            <a:off x="5599287" y="3390014"/>
            <a:ext cx="134712" cy="178199"/>
            <a:chOff x="0" y="0"/>
            <a:chExt cx="134711" cy="178197"/>
          </a:xfrm>
        </p:grpSpPr>
        <p:cxnSp>
          <p:nvCxnSpPr>
            <p:cNvPr id="1009" name="Google Shape;1009;p8"/>
            <p:cNvCxnSpPr/>
            <p:nvPr/>
          </p:nvCxnSpPr>
          <p:spPr>
            <a:xfrm>
              <a:off x="0" y="0"/>
              <a:ext cx="134711" cy="0"/>
            </a:xfrm>
            <a:prstGeom prst="straightConnector1">
              <a:avLst/>
            </a:prstGeom>
            <a:noFill/>
            <a:ln w="12700" cap="flat" cmpd="sng">
              <a:solidFill>
                <a:srgbClr val="000000"/>
              </a:solidFill>
              <a:prstDash val="solid"/>
              <a:round/>
              <a:headEnd type="none" w="sm" len="sm"/>
              <a:tailEnd type="triangle" w="med" len="med"/>
            </a:ln>
          </p:spPr>
        </p:cxnSp>
        <p:cxnSp>
          <p:nvCxnSpPr>
            <p:cNvPr id="1010" name="Google Shape;1010;p8"/>
            <p:cNvCxnSpPr/>
            <p:nvPr/>
          </p:nvCxnSpPr>
          <p:spPr>
            <a:xfrm>
              <a:off x="0" y="178196"/>
              <a:ext cx="134711" cy="1"/>
            </a:xfrm>
            <a:prstGeom prst="straightConnector1">
              <a:avLst/>
            </a:prstGeom>
            <a:noFill/>
            <a:ln w="12700" cap="flat" cmpd="sng">
              <a:solidFill>
                <a:srgbClr val="000000"/>
              </a:solidFill>
              <a:prstDash val="solid"/>
              <a:round/>
              <a:headEnd type="triangle" w="med" len="med"/>
              <a:tailEnd type="none" w="sm" len="sm"/>
            </a:ln>
          </p:spPr>
        </p:cxnSp>
        <p:cxnSp>
          <p:nvCxnSpPr>
            <p:cNvPr id="1011" name="Google Shape;1011;p8"/>
            <p:cNvCxnSpPr/>
            <p:nvPr/>
          </p:nvCxnSpPr>
          <p:spPr>
            <a:xfrm flipH="1">
              <a:off x="128349" y="19501"/>
              <a:ext cx="1" cy="143618"/>
            </a:xfrm>
            <a:prstGeom prst="straightConnector1">
              <a:avLst/>
            </a:prstGeom>
            <a:noFill/>
            <a:ln w="12700" cap="flat" cmpd="sng">
              <a:solidFill>
                <a:srgbClr val="000000"/>
              </a:solidFill>
              <a:prstDash val="solid"/>
              <a:round/>
              <a:headEnd type="none" w="sm" len="sm"/>
              <a:tailEnd type="triangle" w="med" len="med"/>
            </a:ln>
          </p:spPr>
        </p:cxnSp>
      </p:grpSp>
      <p:sp>
        <p:nvSpPr>
          <p:cNvPr id="1012" name="Google Shape;1012;p8"/>
          <p:cNvSpPr txBox="1"/>
          <p:nvPr/>
        </p:nvSpPr>
        <p:spPr>
          <a:xfrm>
            <a:off x="5733058" y="3604805"/>
            <a:ext cx="1138935" cy="215595"/>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800"/>
              <a:buFont typeface="Helvetica Neue"/>
              <a:buNone/>
            </a:pPr>
            <a:r>
              <a:rPr lang="en-US" sz="800" b="0" i="0" u="none" strike="noStrike" cap="none">
                <a:solidFill>
                  <a:srgbClr val="000000"/>
                </a:solidFill>
                <a:latin typeface="Helvetica Neue"/>
                <a:ea typeface="Helvetica Neue"/>
                <a:cs typeface="Helvetica Neue"/>
                <a:sym typeface="Helvetica Neue"/>
              </a:rPr>
              <a:t>Install &amp; Train Software</a:t>
            </a:r>
            <a:endParaRPr/>
          </a:p>
        </p:txBody>
      </p:sp>
      <p:grpSp>
        <p:nvGrpSpPr>
          <p:cNvPr id="1013" name="Google Shape;1013;p8"/>
          <p:cNvGrpSpPr/>
          <p:nvPr/>
        </p:nvGrpSpPr>
        <p:grpSpPr>
          <a:xfrm>
            <a:off x="5612710" y="3621699"/>
            <a:ext cx="134712" cy="178199"/>
            <a:chOff x="0" y="0"/>
            <a:chExt cx="134711" cy="178197"/>
          </a:xfrm>
        </p:grpSpPr>
        <p:cxnSp>
          <p:nvCxnSpPr>
            <p:cNvPr id="1014" name="Google Shape;1014;p8"/>
            <p:cNvCxnSpPr/>
            <p:nvPr/>
          </p:nvCxnSpPr>
          <p:spPr>
            <a:xfrm>
              <a:off x="0" y="0"/>
              <a:ext cx="134711" cy="0"/>
            </a:xfrm>
            <a:prstGeom prst="straightConnector1">
              <a:avLst/>
            </a:prstGeom>
            <a:noFill/>
            <a:ln w="12700" cap="flat" cmpd="sng">
              <a:solidFill>
                <a:srgbClr val="000000"/>
              </a:solidFill>
              <a:prstDash val="solid"/>
              <a:round/>
              <a:headEnd type="none" w="sm" len="sm"/>
              <a:tailEnd type="triangle" w="med" len="med"/>
            </a:ln>
          </p:spPr>
        </p:cxnSp>
        <p:cxnSp>
          <p:nvCxnSpPr>
            <p:cNvPr id="1015" name="Google Shape;1015;p8"/>
            <p:cNvCxnSpPr/>
            <p:nvPr/>
          </p:nvCxnSpPr>
          <p:spPr>
            <a:xfrm>
              <a:off x="0" y="178196"/>
              <a:ext cx="134711" cy="1"/>
            </a:xfrm>
            <a:prstGeom prst="straightConnector1">
              <a:avLst/>
            </a:prstGeom>
            <a:noFill/>
            <a:ln w="12700" cap="flat" cmpd="sng">
              <a:solidFill>
                <a:srgbClr val="000000"/>
              </a:solidFill>
              <a:prstDash val="solid"/>
              <a:round/>
              <a:headEnd type="triangle" w="med" len="med"/>
              <a:tailEnd type="none" w="sm" len="sm"/>
            </a:ln>
          </p:spPr>
        </p:cxnSp>
        <p:cxnSp>
          <p:nvCxnSpPr>
            <p:cNvPr id="1016" name="Google Shape;1016;p8"/>
            <p:cNvCxnSpPr/>
            <p:nvPr/>
          </p:nvCxnSpPr>
          <p:spPr>
            <a:xfrm flipH="1">
              <a:off x="128349" y="19501"/>
              <a:ext cx="1" cy="143618"/>
            </a:xfrm>
            <a:prstGeom prst="straightConnector1">
              <a:avLst/>
            </a:prstGeom>
            <a:noFill/>
            <a:ln w="12700" cap="flat" cmpd="sng">
              <a:solidFill>
                <a:srgbClr val="000000"/>
              </a:solidFill>
              <a:prstDash val="solid"/>
              <a:round/>
              <a:headEnd type="none" w="sm" len="sm"/>
              <a:tailEnd type="triangle" w="med" len="med"/>
            </a:ln>
          </p:spPr>
        </p:cxnSp>
      </p:grpSp>
      <p:sp>
        <p:nvSpPr>
          <p:cNvPr id="1017" name="Google Shape;1017;p8"/>
          <p:cNvSpPr/>
          <p:nvPr/>
        </p:nvSpPr>
        <p:spPr>
          <a:xfrm>
            <a:off x="5374238" y="3121390"/>
            <a:ext cx="210419" cy="239612"/>
          </a:xfrm>
          <a:prstGeom prst="roundRect">
            <a:avLst>
              <a:gd name="adj" fmla="val 47440"/>
            </a:avLst>
          </a:prstGeom>
          <a:solidFill>
            <a:srgbClr val="77C0D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800"/>
              <a:buFont typeface="Helvetica Neue"/>
              <a:buNone/>
            </a:pPr>
            <a:r>
              <a:rPr lang="en-US" sz="800" b="1" i="0" u="none" strike="noStrike" cap="none">
                <a:solidFill>
                  <a:srgbClr val="FFFFFF"/>
                </a:solidFill>
                <a:latin typeface="Helvetica Neue"/>
                <a:ea typeface="Helvetica Neue"/>
                <a:cs typeface="Helvetica Neue"/>
                <a:sym typeface="Helvetica Neue"/>
              </a:rPr>
              <a:t>1</a:t>
            </a:r>
            <a:endParaRPr/>
          </a:p>
        </p:txBody>
      </p:sp>
      <p:sp>
        <p:nvSpPr>
          <p:cNvPr id="1018" name="Google Shape;1018;p8"/>
          <p:cNvSpPr/>
          <p:nvPr/>
        </p:nvSpPr>
        <p:spPr>
          <a:xfrm>
            <a:off x="5374238" y="3382512"/>
            <a:ext cx="210419" cy="239612"/>
          </a:xfrm>
          <a:prstGeom prst="roundRect">
            <a:avLst>
              <a:gd name="adj" fmla="val 47440"/>
            </a:avLst>
          </a:prstGeom>
          <a:solidFill>
            <a:srgbClr val="77C0D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800"/>
              <a:buFont typeface="Helvetica Neue"/>
              <a:buNone/>
            </a:pPr>
            <a:r>
              <a:rPr lang="en-US" sz="800" b="1" i="0" u="none" strike="noStrike" cap="none">
                <a:solidFill>
                  <a:srgbClr val="FFFFFF"/>
                </a:solidFill>
                <a:latin typeface="Helvetica Neue"/>
                <a:ea typeface="Helvetica Neue"/>
                <a:cs typeface="Helvetica Neue"/>
                <a:sym typeface="Helvetica Neue"/>
              </a:rPr>
              <a:t>2</a:t>
            </a:r>
            <a:endParaRPr/>
          </a:p>
        </p:txBody>
      </p:sp>
      <p:sp>
        <p:nvSpPr>
          <p:cNvPr id="1019" name="Google Shape;1019;p8"/>
          <p:cNvSpPr/>
          <p:nvPr/>
        </p:nvSpPr>
        <p:spPr>
          <a:xfrm>
            <a:off x="5374238" y="3618657"/>
            <a:ext cx="210419" cy="239612"/>
          </a:xfrm>
          <a:prstGeom prst="roundRect">
            <a:avLst>
              <a:gd name="adj" fmla="val 47440"/>
            </a:avLst>
          </a:prstGeom>
          <a:solidFill>
            <a:srgbClr val="77C0D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800"/>
              <a:buFont typeface="Helvetica Neue"/>
              <a:buNone/>
            </a:pPr>
            <a:r>
              <a:rPr lang="en-US" sz="800" b="1" i="0" u="none" strike="noStrike" cap="none">
                <a:solidFill>
                  <a:srgbClr val="FFFFFF"/>
                </a:solidFill>
                <a:latin typeface="Helvetica Neue"/>
                <a:ea typeface="Helvetica Neue"/>
                <a:cs typeface="Helvetica Neue"/>
                <a:sym typeface="Helvetica Neue"/>
              </a:rPr>
              <a:t>3</a:t>
            </a:r>
            <a:endParaRPr/>
          </a:p>
        </p:txBody>
      </p:sp>
      <p:sp>
        <p:nvSpPr>
          <p:cNvPr id="1020" name="Google Shape;1020;p8"/>
          <p:cNvSpPr txBox="1"/>
          <p:nvPr/>
        </p:nvSpPr>
        <p:spPr>
          <a:xfrm>
            <a:off x="5749563" y="3858253"/>
            <a:ext cx="1733600" cy="215594"/>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800"/>
              <a:buFont typeface="Helvetica Neue"/>
              <a:buNone/>
            </a:pPr>
            <a:r>
              <a:rPr lang="en-US" sz="800" b="0" i="0" u="none" strike="noStrike" cap="none">
                <a:solidFill>
                  <a:srgbClr val="000000"/>
                </a:solidFill>
                <a:latin typeface="Helvetica Neue"/>
                <a:ea typeface="Helvetica Neue"/>
                <a:cs typeface="Helvetica Neue"/>
                <a:sym typeface="Helvetica Neue"/>
              </a:rPr>
              <a:t>Optional - Activate Delivery Service </a:t>
            </a:r>
            <a:endParaRPr/>
          </a:p>
        </p:txBody>
      </p:sp>
      <p:grpSp>
        <p:nvGrpSpPr>
          <p:cNvPr id="1021" name="Google Shape;1021;p8"/>
          <p:cNvGrpSpPr/>
          <p:nvPr/>
        </p:nvGrpSpPr>
        <p:grpSpPr>
          <a:xfrm>
            <a:off x="5611987" y="3913837"/>
            <a:ext cx="134712" cy="178199"/>
            <a:chOff x="0" y="0"/>
            <a:chExt cx="134711" cy="178197"/>
          </a:xfrm>
        </p:grpSpPr>
        <p:cxnSp>
          <p:nvCxnSpPr>
            <p:cNvPr id="1022" name="Google Shape;1022;p8"/>
            <p:cNvCxnSpPr/>
            <p:nvPr/>
          </p:nvCxnSpPr>
          <p:spPr>
            <a:xfrm>
              <a:off x="0" y="0"/>
              <a:ext cx="134711" cy="0"/>
            </a:xfrm>
            <a:prstGeom prst="straightConnector1">
              <a:avLst/>
            </a:prstGeom>
            <a:noFill/>
            <a:ln w="12700" cap="flat" cmpd="sng">
              <a:solidFill>
                <a:srgbClr val="000000"/>
              </a:solidFill>
              <a:prstDash val="solid"/>
              <a:round/>
              <a:headEnd type="none" w="sm" len="sm"/>
              <a:tailEnd type="triangle" w="med" len="med"/>
            </a:ln>
          </p:spPr>
        </p:cxnSp>
        <p:cxnSp>
          <p:nvCxnSpPr>
            <p:cNvPr id="1023" name="Google Shape;1023;p8"/>
            <p:cNvCxnSpPr/>
            <p:nvPr/>
          </p:nvCxnSpPr>
          <p:spPr>
            <a:xfrm>
              <a:off x="0" y="178196"/>
              <a:ext cx="134711" cy="1"/>
            </a:xfrm>
            <a:prstGeom prst="straightConnector1">
              <a:avLst/>
            </a:prstGeom>
            <a:noFill/>
            <a:ln w="12700" cap="flat" cmpd="sng">
              <a:solidFill>
                <a:srgbClr val="000000"/>
              </a:solidFill>
              <a:prstDash val="solid"/>
              <a:round/>
              <a:headEnd type="triangle" w="med" len="med"/>
              <a:tailEnd type="none" w="sm" len="sm"/>
            </a:ln>
          </p:spPr>
        </p:cxnSp>
        <p:cxnSp>
          <p:nvCxnSpPr>
            <p:cNvPr id="1024" name="Google Shape;1024;p8"/>
            <p:cNvCxnSpPr/>
            <p:nvPr/>
          </p:nvCxnSpPr>
          <p:spPr>
            <a:xfrm flipH="1">
              <a:off x="128349" y="19501"/>
              <a:ext cx="1" cy="143618"/>
            </a:xfrm>
            <a:prstGeom prst="straightConnector1">
              <a:avLst/>
            </a:prstGeom>
            <a:noFill/>
            <a:ln w="12700" cap="flat" cmpd="sng">
              <a:solidFill>
                <a:srgbClr val="000000"/>
              </a:solidFill>
              <a:prstDash val="solid"/>
              <a:round/>
              <a:headEnd type="none" w="sm" len="sm"/>
              <a:tailEnd type="triangle" w="med" len="med"/>
            </a:ln>
          </p:spPr>
        </p:cxnSp>
      </p:grpSp>
      <p:sp>
        <p:nvSpPr>
          <p:cNvPr id="1025" name="Google Shape;1025;p8"/>
          <p:cNvSpPr/>
          <p:nvPr/>
        </p:nvSpPr>
        <p:spPr>
          <a:xfrm>
            <a:off x="5374238" y="3857730"/>
            <a:ext cx="210419" cy="239612"/>
          </a:xfrm>
          <a:prstGeom prst="roundRect">
            <a:avLst>
              <a:gd name="adj" fmla="val 47440"/>
            </a:avLst>
          </a:prstGeom>
          <a:solidFill>
            <a:srgbClr val="77C0D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800"/>
              <a:buFont typeface="Helvetica Neue"/>
              <a:buNone/>
            </a:pPr>
            <a:r>
              <a:rPr lang="en-US" sz="800" b="1" i="0" u="none" strike="noStrike" cap="none">
                <a:solidFill>
                  <a:srgbClr val="FFFFFF"/>
                </a:solidFill>
                <a:latin typeface="Helvetica Neue"/>
                <a:ea typeface="Helvetica Neue"/>
                <a:cs typeface="Helvetica Neue"/>
                <a:sym typeface="Helvetica Neue"/>
              </a:rPr>
              <a:t>4</a:t>
            </a:r>
            <a:endParaRPr/>
          </a:p>
        </p:txBody>
      </p:sp>
      <p:cxnSp>
        <p:nvCxnSpPr>
          <p:cNvPr id="1026" name="Google Shape;1026;p8"/>
          <p:cNvCxnSpPr/>
          <p:nvPr/>
        </p:nvCxnSpPr>
        <p:spPr>
          <a:xfrm>
            <a:off x="1601416" y="2032407"/>
            <a:ext cx="1987214" cy="1"/>
          </a:xfrm>
          <a:prstGeom prst="straightConnector1">
            <a:avLst/>
          </a:prstGeom>
          <a:noFill/>
          <a:ln w="12700" cap="flat" cmpd="sng">
            <a:solidFill>
              <a:srgbClr val="000000"/>
            </a:solidFill>
            <a:prstDash val="solid"/>
            <a:round/>
            <a:headEnd type="none" w="sm" len="sm"/>
            <a:tailEnd type="triangle" w="med" len="med"/>
          </a:ln>
        </p:spPr>
      </p:cxnSp>
      <p:sp>
        <p:nvSpPr>
          <p:cNvPr id="1027" name="Google Shape;1027;p8"/>
          <p:cNvSpPr txBox="1"/>
          <p:nvPr/>
        </p:nvSpPr>
        <p:spPr>
          <a:xfrm>
            <a:off x="1770715" y="1848799"/>
            <a:ext cx="1492807" cy="215595"/>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800"/>
              <a:buFont typeface="Helvetica Neue"/>
              <a:buNone/>
            </a:pPr>
            <a:r>
              <a:rPr lang="en-US" sz="800" b="0" i="0" u="none" strike="noStrike" cap="none">
                <a:solidFill>
                  <a:srgbClr val="000000"/>
                </a:solidFill>
                <a:latin typeface="Helvetica Neue"/>
                <a:ea typeface="Helvetica Neue"/>
                <a:cs typeface="Helvetica Neue"/>
                <a:sym typeface="Helvetica Neue"/>
              </a:rPr>
              <a:t>Do you need Delivery Service?</a:t>
            </a:r>
            <a:endParaRPr/>
          </a:p>
        </p:txBody>
      </p:sp>
      <p:sp>
        <p:nvSpPr>
          <p:cNvPr id="1028" name="Google Shape;1028;p8"/>
          <p:cNvSpPr txBox="1"/>
          <p:nvPr/>
        </p:nvSpPr>
        <p:spPr>
          <a:xfrm>
            <a:off x="1770715" y="2070456"/>
            <a:ext cx="264057" cy="215594"/>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800"/>
              <a:buFont typeface="Helvetica Neue"/>
              <a:buNone/>
            </a:pPr>
            <a:r>
              <a:rPr lang="en-US" sz="800" b="0" i="0" u="none" strike="noStrike" cap="none">
                <a:solidFill>
                  <a:srgbClr val="000000"/>
                </a:solidFill>
                <a:latin typeface="Helvetica Neue"/>
                <a:ea typeface="Helvetica Neue"/>
                <a:cs typeface="Helvetica Neue"/>
                <a:sym typeface="Helvetica Neue"/>
              </a:rPr>
              <a:t>Yes</a:t>
            </a:r>
            <a:endParaRPr/>
          </a:p>
        </p:txBody>
      </p:sp>
      <p:cxnSp>
        <p:nvCxnSpPr>
          <p:cNvPr id="1029" name="Google Shape;1029;p8"/>
          <p:cNvCxnSpPr/>
          <p:nvPr/>
        </p:nvCxnSpPr>
        <p:spPr>
          <a:xfrm>
            <a:off x="1554864" y="2243428"/>
            <a:ext cx="2012614" cy="1"/>
          </a:xfrm>
          <a:prstGeom prst="straightConnector1">
            <a:avLst/>
          </a:prstGeom>
          <a:noFill/>
          <a:ln w="12700" cap="flat" cmpd="sng">
            <a:solidFill>
              <a:srgbClr val="000000"/>
            </a:solidFill>
            <a:prstDash val="solid"/>
            <a:round/>
            <a:headEnd type="triangle" w="med" len="med"/>
            <a:tailEnd type="none" w="sm" len="sm"/>
          </a:ln>
        </p:spPr>
      </p:cxnSp>
      <p:cxnSp>
        <p:nvCxnSpPr>
          <p:cNvPr id="1030" name="Google Shape;1030;p8"/>
          <p:cNvCxnSpPr/>
          <p:nvPr/>
        </p:nvCxnSpPr>
        <p:spPr>
          <a:xfrm>
            <a:off x="1567564" y="2507775"/>
            <a:ext cx="1987214" cy="1"/>
          </a:xfrm>
          <a:prstGeom prst="straightConnector1">
            <a:avLst/>
          </a:prstGeom>
          <a:noFill/>
          <a:ln w="12700" cap="flat" cmpd="sng">
            <a:solidFill>
              <a:srgbClr val="000000"/>
            </a:solidFill>
            <a:prstDash val="solid"/>
            <a:round/>
            <a:headEnd type="none" w="sm" len="sm"/>
            <a:tailEnd type="triangle" w="med" len="med"/>
          </a:ln>
        </p:spPr>
      </p:cxnSp>
      <p:sp>
        <p:nvSpPr>
          <p:cNvPr id="1031" name="Google Shape;1031;p8"/>
          <p:cNvSpPr txBox="1"/>
          <p:nvPr/>
        </p:nvSpPr>
        <p:spPr>
          <a:xfrm>
            <a:off x="1646745" y="2311467"/>
            <a:ext cx="1858059" cy="215594"/>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800"/>
              <a:buFont typeface="Helvetica Neue"/>
              <a:buNone/>
            </a:pPr>
            <a:r>
              <a:rPr lang="en-US" sz="800" b="0" i="0" u="none" strike="noStrike" cap="none">
                <a:solidFill>
                  <a:srgbClr val="000000"/>
                </a:solidFill>
                <a:latin typeface="Helvetica Neue"/>
                <a:ea typeface="Helvetica Neue"/>
                <a:cs typeface="Helvetica Neue"/>
                <a:sym typeface="Helvetica Neue"/>
              </a:rPr>
              <a:t>Pay Advance for Rs. D Delivery @d/Bill</a:t>
            </a:r>
            <a:endParaRPr/>
          </a:p>
        </p:txBody>
      </p:sp>
      <p:sp>
        <p:nvSpPr>
          <p:cNvPr id="1032" name="Google Shape;1032;p8"/>
          <p:cNvSpPr txBox="1"/>
          <p:nvPr/>
        </p:nvSpPr>
        <p:spPr>
          <a:xfrm>
            <a:off x="1783415" y="2578576"/>
            <a:ext cx="307339" cy="215594"/>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F900"/>
              </a:buClr>
              <a:buSzPts val="800"/>
              <a:buFont typeface="Helvetica Neue"/>
              <a:buNone/>
            </a:pPr>
            <a:r>
              <a:rPr lang="en-US" sz="800" b="0" i="0" u="none" strike="noStrike" cap="none">
                <a:solidFill>
                  <a:srgbClr val="00F900"/>
                </a:solidFill>
                <a:latin typeface="Helvetica Neue"/>
                <a:ea typeface="Helvetica Neue"/>
                <a:cs typeface="Helvetica Neue"/>
                <a:sym typeface="Helvetica Neue"/>
              </a:rPr>
              <a:t>Paid</a:t>
            </a:r>
            <a:endParaRPr/>
          </a:p>
        </p:txBody>
      </p:sp>
      <p:cxnSp>
        <p:nvCxnSpPr>
          <p:cNvPr id="1033" name="Google Shape;1033;p8"/>
          <p:cNvCxnSpPr/>
          <p:nvPr/>
        </p:nvCxnSpPr>
        <p:spPr>
          <a:xfrm>
            <a:off x="1588715" y="2751547"/>
            <a:ext cx="2012615" cy="1"/>
          </a:xfrm>
          <a:prstGeom prst="straightConnector1">
            <a:avLst/>
          </a:prstGeom>
          <a:noFill/>
          <a:ln w="12700" cap="flat" cmpd="sng">
            <a:solidFill>
              <a:srgbClr val="000000"/>
            </a:solidFill>
            <a:prstDash val="solid"/>
            <a:round/>
            <a:headEnd type="triangle" w="med" len="med"/>
            <a:tailEnd type="none" w="sm" len="sm"/>
          </a:ln>
        </p:spPr>
      </p:cxnSp>
      <p:sp>
        <p:nvSpPr>
          <p:cNvPr id="1034" name="Google Shape;1034;p8"/>
          <p:cNvSpPr/>
          <p:nvPr/>
        </p:nvSpPr>
        <p:spPr>
          <a:xfrm>
            <a:off x="5057042" y="1292917"/>
            <a:ext cx="1157731" cy="286709"/>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Activation Team</a:t>
            </a:r>
            <a:endParaRPr/>
          </a:p>
        </p:txBody>
      </p:sp>
      <p:sp>
        <p:nvSpPr>
          <p:cNvPr id="1035" name="Google Shape;1035;p8"/>
          <p:cNvSpPr/>
          <p:nvPr/>
        </p:nvSpPr>
        <p:spPr>
          <a:xfrm>
            <a:off x="7197218" y="1290007"/>
            <a:ext cx="889001" cy="227456"/>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Delivery Pool</a:t>
            </a:r>
            <a:endParaRPr/>
          </a:p>
        </p:txBody>
      </p:sp>
      <p:sp>
        <p:nvSpPr>
          <p:cNvPr id="1036" name="Google Shape;1036;p8"/>
          <p:cNvSpPr/>
          <p:nvPr/>
        </p:nvSpPr>
        <p:spPr>
          <a:xfrm>
            <a:off x="5801867" y="1732634"/>
            <a:ext cx="1545434" cy="905164"/>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100"/>
              <a:buFont typeface="Helvetica Neue"/>
              <a:buNone/>
            </a:pPr>
            <a:r>
              <a:rPr lang="en-US" sz="2100" b="1" i="0" u="none" strike="noStrike" cap="none">
                <a:solidFill>
                  <a:srgbClr val="000000"/>
                </a:solidFill>
                <a:latin typeface="Helvetica Neue"/>
                <a:ea typeface="Helvetica Neue"/>
                <a:cs typeface="Helvetica Neue"/>
                <a:sym typeface="Helvetica Neue"/>
              </a:rPr>
              <a:t>Yotto Partners</a:t>
            </a:r>
            <a:endParaRPr/>
          </a:p>
        </p:txBody>
      </p:sp>
      <p:cxnSp>
        <p:nvCxnSpPr>
          <p:cNvPr id="1037" name="Google Shape;1037;p8"/>
          <p:cNvCxnSpPr/>
          <p:nvPr/>
        </p:nvCxnSpPr>
        <p:spPr>
          <a:xfrm>
            <a:off x="1597962" y="4156512"/>
            <a:ext cx="4025228" cy="1"/>
          </a:xfrm>
          <a:prstGeom prst="straightConnector1">
            <a:avLst/>
          </a:prstGeom>
          <a:noFill/>
          <a:ln w="12700" cap="flat" cmpd="sng">
            <a:solidFill>
              <a:srgbClr val="000000"/>
            </a:solidFill>
            <a:prstDash val="solid"/>
            <a:round/>
            <a:headEnd type="triangle" w="med" len="med"/>
            <a:tailEnd type="none" w="sm" len="sm"/>
          </a:ln>
        </p:spPr>
      </p:cxnSp>
      <p:sp>
        <p:nvSpPr>
          <p:cNvPr id="1038" name="Google Shape;1038;p8"/>
          <p:cNvSpPr txBox="1"/>
          <p:nvPr/>
        </p:nvSpPr>
        <p:spPr>
          <a:xfrm>
            <a:off x="1801044" y="3975271"/>
            <a:ext cx="1024330" cy="215594"/>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800"/>
              <a:buFont typeface="Helvetica Neue"/>
              <a:buNone/>
            </a:pPr>
            <a:r>
              <a:rPr lang="en-US" sz="800" b="0" i="0" u="none" strike="noStrike" cap="none">
                <a:solidFill>
                  <a:srgbClr val="000000"/>
                </a:solidFill>
                <a:latin typeface="Helvetica Neue"/>
                <a:ea typeface="Helvetica Neue"/>
                <a:cs typeface="Helvetica Neue"/>
                <a:sym typeface="Helvetica Neue"/>
              </a:rPr>
              <a:t>Activation Complete</a:t>
            </a:r>
            <a:endParaRPr/>
          </a:p>
        </p:txBody>
      </p:sp>
      <p:cxnSp>
        <p:nvCxnSpPr>
          <p:cNvPr id="1039" name="Google Shape;1039;p8"/>
          <p:cNvCxnSpPr/>
          <p:nvPr/>
        </p:nvCxnSpPr>
        <p:spPr>
          <a:xfrm>
            <a:off x="1613151" y="4418484"/>
            <a:ext cx="3994851" cy="1"/>
          </a:xfrm>
          <a:prstGeom prst="straightConnector1">
            <a:avLst/>
          </a:prstGeom>
          <a:noFill/>
          <a:ln w="12700" cap="flat" cmpd="sng">
            <a:solidFill>
              <a:srgbClr val="000000"/>
            </a:solidFill>
            <a:prstDash val="solid"/>
            <a:round/>
            <a:headEnd type="none" w="sm" len="sm"/>
            <a:tailEnd type="triangle" w="med" len="med"/>
          </a:ln>
        </p:spPr>
      </p:cxnSp>
      <p:sp>
        <p:nvSpPr>
          <p:cNvPr id="1040" name="Google Shape;1040;p8"/>
          <p:cNvSpPr txBox="1"/>
          <p:nvPr/>
        </p:nvSpPr>
        <p:spPr>
          <a:xfrm>
            <a:off x="3745048" y="4218793"/>
            <a:ext cx="1071473" cy="215595"/>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800"/>
              <a:buFont typeface="Helvetica Neue"/>
              <a:buNone/>
            </a:pPr>
            <a:r>
              <a:rPr lang="en-US" sz="800" b="0" i="0" u="none" strike="noStrike" cap="none">
                <a:solidFill>
                  <a:srgbClr val="000000"/>
                </a:solidFill>
                <a:latin typeface="Helvetica Neue"/>
                <a:ea typeface="Helvetica Neue"/>
                <a:cs typeface="Helvetica Neue"/>
                <a:sym typeface="Helvetica Neue"/>
              </a:rPr>
              <a:t>Here is your payment</a:t>
            </a:r>
            <a:endParaRPr/>
          </a:p>
        </p:txBody>
      </p:sp>
      <p:sp>
        <p:nvSpPr>
          <p:cNvPr id="1041" name="Google Shape;1041;p8"/>
          <p:cNvSpPr txBox="1"/>
          <p:nvPr/>
        </p:nvSpPr>
        <p:spPr>
          <a:xfrm>
            <a:off x="1705890" y="4202637"/>
            <a:ext cx="903731" cy="215595"/>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800"/>
              <a:buFont typeface="Helvetica Neue"/>
              <a:buNone/>
            </a:pPr>
            <a:r>
              <a:rPr lang="en-US" sz="800" b="0" i="0" u="none" strike="noStrike" cap="none">
                <a:solidFill>
                  <a:srgbClr val="000000"/>
                </a:solidFill>
                <a:latin typeface="Helvetica Neue"/>
                <a:ea typeface="Helvetica Neue"/>
                <a:cs typeface="Helvetica Neue"/>
                <a:sym typeface="Helvetica Neue"/>
              </a:rPr>
              <a:t>Pay for Activation</a:t>
            </a:r>
            <a:endParaRPr/>
          </a:p>
        </p:txBody>
      </p:sp>
      <p:cxnSp>
        <p:nvCxnSpPr>
          <p:cNvPr id="1042" name="Google Shape;1042;p8"/>
          <p:cNvCxnSpPr/>
          <p:nvPr/>
        </p:nvCxnSpPr>
        <p:spPr>
          <a:xfrm>
            <a:off x="1584626" y="1820443"/>
            <a:ext cx="3994851" cy="1"/>
          </a:xfrm>
          <a:prstGeom prst="straightConnector1">
            <a:avLst/>
          </a:prstGeom>
          <a:noFill/>
          <a:ln w="12700" cap="flat" cmpd="sng">
            <a:solidFill>
              <a:srgbClr val="000000"/>
            </a:solidFill>
            <a:prstDash val="solid"/>
            <a:round/>
            <a:headEnd type="none" w="sm" len="sm"/>
            <a:tailEnd type="triangle" w="med" len="med"/>
          </a:ln>
        </p:spPr>
      </p:cxnSp>
      <p:sp>
        <p:nvSpPr>
          <p:cNvPr id="1043" name="Google Shape;1043;p8"/>
          <p:cNvSpPr txBox="1"/>
          <p:nvPr/>
        </p:nvSpPr>
        <p:spPr>
          <a:xfrm>
            <a:off x="3814343" y="1642950"/>
            <a:ext cx="1434287" cy="215594"/>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800"/>
              <a:buFont typeface="Helvetica Neue"/>
              <a:buNone/>
            </a:pPr>
            <a:r>
              <a:rPr lang="en-US" sz="800" b="0" i="0" u="none" strike="noStrike" cap="none">
                <a:solidFill>
                  <a:srgbClr val="000000"/>
                </a:solidFill>
                <a:latin typeface="Helvetica Neue"/>
                <a:ea typeface="Helvetica Neue"/>
                <a:cs typeface="Helvetica Neue"/>
                <a:sym typeface="Helvetica Neue"/>
              </a:rPr>
              <a:t>Please Initiate Activation now</a:t>
            </a:r>
            <a:endParaRPr/>
          </a:p>
        </p:txBody>
      </p:sp>
      <p:sp>
        <p:nvSpPr>
          <p:cNvPr id="1044" name="Google Shape;1044;p8"/>
          <p:cNvSpPr txBox="1">
            <a:spLocks noGrp="1"/>
          </p:cNvSpPr>
          <p:nvPr>
            <p:ph type="sldNum" idx="12"/>
          </p:nvPr>
        </p:nvSpPr>
        <p:spPr>
          <a:xfrm>
            <a:off x="8660940" y="4757408"/>
            <a:ext cx="406800" cy="399000"/>
          </a:xfrm>
          <a:prstGeom prst="rect">
            <a:avLst/>
          </a:prstGeom>
        </p:spPr>
        <p:txBody>
          <a:bodyPr spcFirstLastPara="1" wrap="square" lIns="40800" tIns="40800" rIns="40800" bIns="40800" anchor="ctr" anchorCtr="0">
            <a:noAutofit/>
          </a:bodyPr>
          <a:lstStyle/>
          <a:p>
            <a:pPr marL="0" lvl="0" indent="0" algn="r" rtl="0">
              <a:spcBef>
                <a:spcPts val="0"/>
              </a:spcBef>
              <a:spcAft>
                <a:spcPts val="0"/>
              </a:spcAft>
              <a:buClr>
                <a:srgbClr val="FFFFFF"/>
              </a:buClr>
              <a:buSzPts val="2100"/>
              <a:buFont typeface="Calibri"/>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grpSp>
        <p:nvGrpSpPr>
          <p:cNvPr id="1049" name="Google Shape;1049;p9"/>
          <p:cNvGrpSpPr/>
          <p:nvPr/>
        </p:nvGrpSpPr>
        <p:grpSpPr>
          <a:xfrm>
            <a:off x="6113775" y="752596"/>
            <a:ext cx="2742111" cy="2635585"/>
            <a:chOff x="0" y="0"/>
            <a:chExt cx="2742109" cy="2635583"/>
          </a:xfrm>
        </p:grpSpPr>
        <p:sp>
          <p:nvSpPr>
            <p:cNvPr id="1050" name="Google Shape;1050;p9"/>
            <p:cNvSpPr/>
            <p:nvPr/>
          </p:nvSpPr>
          <p:spPr>
            <a:xfrm>
              <a:off x="418933" y="744672"/>
              <a:ext cx="1904243" cy="1890911"/>
            </a:xfrm>
            <a:prstGeom prst="rect">
              <a:avLst/>
            </a:prstGeom>
            <a:solidFill>
              <a:srgbClr val="FFFFFF"/>
            </a:solidFill>
            <a:ln w="12700" cap="flat" cmpd="sng">
              <a:solidFill>
                <a:srgbClr val="53535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sp>
          <p:nvSpPr>
            <p:cNvPr id="1051" name="Google Shape;1051;p9"/>
            <p:cNvSpPr/>
            <p:nvPr/>
          </p:nvSpPr>
          <p:spPr>
            <a:xfrm>
              <a:off x="0" y="0"/>
              <a:ext cx="2742109" cy="750327"/>
            </a:xfrm>
            <a:custGeom>
              <a:avLst/>
              <a:gdLst/>
              <a:ahLst/>
              <a:cxnLst/>
              <a:rect l="l" t="t" r="r" b="b"/>
              <a:pathLst>
                <a:path w="21600" h="21600" extrusionOk="0">
                  <a:moveTo>
                    <a:pt x="10800" y="0"/>
                  </a:moveTo>
                  <a:lnTo>
                    <a:pt x="21600" y="21600"/>
                  </a:lnTo>
                  <a:lnTo>
                    <a:pt x="0" y="21600"/>
                  </a:lnTo>
                  <a:close/>
                </a:path>
              </a:pathLst>
            </a:custGeom>
            <a:solidFill>
              <a:srgbClr val="FFFFFF"/>
            </a:solidFill>
            <a:ln w="12700" cap="flat" cmpd="sng">
              <a:solidFill>
                <a:srgbClr val="53535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grpSp>
      <p:pic>
        <p:nvPicPr>
          <p:cNvPr id="1052" name="Google Shape;1052;p9" descr="Image"/>
          <p:cNvPicPr preferRelativeResize="0"/>
          <p:nvPr/>
        </p:nvPicPr>
        <p:blipFill rotWithShape="1">
          <a:blip r:embed="rId3">
            <a:alphaModFix/>
          </a:blip>
          <a:srcRect/>
          <a:stretch/>
        </p:blipFill>
        <p:spPr>
          <a:xfrm>
            <a:off x="7789498" y="2780708"/>
            <a:ext cx="560443" cy="560444"/>
          </a:xfrm>
          <a:prstGeom prst="rect">
            <a:avLst/>
          </a:prstGeom>
          <a:noFill/>
          <a:ln>
            <a:noFill/>
          </a:ln>
        </p:spPr>
      </p:pic>
      <p:pic>
        <p:nvPicPr>
          <p:cNvPr id="1053" name="Google Shape;1053;p9" descr="Image"/>
          <p:cNvPicPr preferRelativeResize="0"/>
          <p:nvPr/>
        </p:nvPicPr>
        <p:blipFill rotWithShape="1">
          <a:blip r:embed="rId3">
            <a:alphaModFix/>
          </a:blip>
          <a:srcRect/>
          <a:stretch/>
        </p:blipFill>
        <p:spPr>
          <a:xfrm>
            <a:off x="7680696" y="2291528"/>
            <a:ext cx="560444" cy="560444"/>
          </a:xfrm>
          <a:prstGeom prst="rect">
            <a:avLst/>
          </a:prstGeom>
          <a:noFill/>
          <a:ln>
            <a:noFill/>
          </a:ln>
        </p:spPr>
      </p:pic>
      <p:sp>
        <p:nvSpPr>
          <p:cNvPr id="1054" name="Google Shape;1054;p9"/>
          <p:cNvSpPr/>
          <p:nvPr/>
        </p:nvSpPr>
        <p:spPr>
          <a:xfrm>
            <a:off x="347041" y="85360"/>
            <a:ext cx="8520524" cy="516646"/>
          </a:xfrm>
          <a:prstGeom prst="rect">
            <a:avLst/>
          </a:prstGeom>
          <a:solidFill>
            <a:srgbClr val="FFFFFF"/>
          </a:solidFill>
          <a:ln w="12700" cap="flat" cmpd="sng">
            <a:solidFill>
              <a:srgbClr val="000000"/>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2500"/>
              <a:buFont typeface="Helvetica Neue"/>
              <a:buNone/>
            </a:pPr>
            <a:r>
              <a:rPr lang="en-US" sz="2500" b="0" i="0" u="none" strike="noStrike" cap="none">
                <a:solidFill>
                  <a:srgbClr val="000000"/>
                </a:solidFill>
                <a:latin typeface="Helvetica Neue"/>
                <a:ea typeface="Helvetica Neue"/>
                <a:cs typeface="Helvetica Neue"/>
                <a:sym typeface="Helvetica Neue"/>
              </a:rPr>
              <a:t>Diverse Choice of Hardware for Every Format </a:t>
            </a:r>
            <a:endParaRPr/>
          </a:p>
        </p:txBody>
      </p:sp>
      <p:grpSp>
        <p:nvGrpSpPr>
          <p:cNvPr id="1055" name="Google Shape;1055;p9"/>
          <p:cNvGrpSpPr/>
          <p:nvPr/>
        </p:nvGrpSpPr>
        <p:grpSpPr>
          <a:xfrm>
            <a:off x="288115" y="753062"/>
            <a:ext cx="2742111" cy="2635585"/>
            <a:chOff x="0" y="0"/>
            <a:chExt cx="2742109" cy="2635583"/>
          </a:xfrm>
        </p:grpSpPr>
        <p:sp>
          <p:nvSpPr>
            <p:cNvPr id="1056" name="Google Shape;1056;p9"/>
            <p:cNvSpPr/>
            <p:nvPr/>
          </p:nvSpPr>
          <p:spPr>
            <a:xfrm>
              <a:off x="418933" y="744672"/>
              <a:ext cx="1904243" cy="1890911"/>
            </a:xfrm>
            <a:prstGeom prst="rect">
              <a:avLst/>
            </a:prstGeom>
            <a:solidFill>
              <a:srgbClr val="FFFFFF"/>
            </a:solidFill>
            <a:ln w="12700" cap="flat" cmpd="sng">
              <a:solidFill>
                <a:srgbClr val="53535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sp>
          <p:nvSpPr>
            <p:cNvPr id="1057" name="Google Shape;1057;p9"/>
            <p:cNvSpPr/>
            <p:nvPr/>
          </p:nvSpPr>
          <p:spPr>
            <a:xfrm>
              <a:off x="0" y="0"/>
              <a:ext cx="2742109" cy="750327"/>
            </a:xfrm>
            <a:custGeom>
              <a:avLst/>
              <a:gdLst/>
              <a:ahLst/>
              <a:cxnLst/>
              <a:rect l="l" t="t" r="r" b="b"/>
              <a:pathLst>
                <a:path w="21600" h="21600" extrusionOk="0">
                  <a:moveTo>
                    <a:pt x="10800" y="0"/>
                  </a:moveTo>
                  <a:lnTo>
                    <a:pt x="21600" y="21600"/>
                  </a:lnTo>
                  <a:lnTo>
                    <a:pt x="0" y="21600"/>
                  </a:lnTo>
                  <a:close/>
                </a:path>
              </a:pathLst>
            </a:custGeom>
            <a:solidFill>
              <a:srgbClr val="FFFFFF"/>
            </a:solidFill>
            <a:ln w="12700" cap="flat" cmpd="sng">
              <a:solidFill>
                <a:srgbClr val="53535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grpSp>
      <p:sp>
        <p:nvSpPr>
          <p:cNvPr id="1058" name="Google Shape;1058;p9"/>
          <p:cNvSpPr txBox="1"/>
          <p:nvPr/>
        </p:nvSpPr>
        <p:spPr>
          <a:xfrm>
            <a:off x="507776" y="3442558"/>
            <a:ext cx="2302788" cy="392683"/>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000"/>
              <a:buFont typeface="Helvetica Neue"/>
              <a:buNone/>
            </a:pPr>
            <a:r>
              <a:rPr lang="en-US" sz="1000" b="0" i="0" u="none" strike="noStrike" cap="none">
                <a:solidFill>
                  <a:srgbClr val="000000"/>
                </a:solidFill>
                <a:latin typeface="Helvetica Neue"/>
                <a:ea typeface="Helvetica Neue"/>
                <a:cs typeface="Helvetica Neue"/>
                <a:sym typeface="Helvetica Neue"/>
              </a:rPr>
              <a:t>BlueTooth Printer + Personal Android Phone</a:t>
            </a:r>
            <a:endParaRPr/>
          </a:p>
        </p:txBody>
      </p:sp>
      <p:sp>
        <p:nvSpPr>
          <p:cNvPr id="1059" name="Google Shape;1059;p9"/>
          <p:cNvSpPr/>
          <p:nvPr/>
        </p:nvSpPr>
        <p:spPr>
          <a:xfrm>
            <a:off x="1939288" y="1830957"/>
            <a:ext cx="484918" cy="998630"/>
          </a:xfrm>
          <a:custGeom>
            <a:avLst/>
            <a:gdLst/>
            <a:ahLst/>
            <a:cxnLst/>
            <a:rect l="l" t="t" r="r" b="b"/>
            <a:pathLst>
              <a:path w="21600" h="21600" extrusionOk="0">
                <a:moveTo>
                  <a:pt x="2068" y="0"/>
                </a:moveTo>
                <a:cubicBezTo>
                  <a:pt x="934" y="0"/>
                  <a:pt x="0" y="453"/>
                  <a:pt x="0" y="1004"/>
                </a:cubicBezTo>
                <a:lnTo>
                  <a:pt x="0" y="20596"/>
                </a:lnTo>
                <a:cubicBezTo>
                  <a:pt x="0" y="21152"/>
                  <a:pt x="934" y="21600"/>
                  <a:pt x="2068" y="21600"/>
                </a:cubicBezTo>
                <a:lnTo>
                  <a:pt x="19532" y="21600"/>
                </a:lnTo>
                <a:cubicBezTo>
                  <a:pt x="20666" y="21600"/>
                  <a:pt x="21600" y="21147"/>
                  <a:pt x="21600" y="20596"/>
                </a:cubicBezTo>
                <a:lnTo>
                  <a:pt x="21600" y="1004"/>
                </a:lnTo>
                <a:cubicBezTo>
                  <a:pt x="21600" y="453"/>
                  <a:pt x="20677" y="0"/>
                  <a:pt x="19532" y="0"/>
                </a:cubicBezTo>
                <a:lnTo>
                  <a:pt x="2068" y="0"/>
                </a:lnTo>
                <a:close/>
                <a:moveTo>
                  <a:pt x="9142" y="1350"/>
                </a:moveTo>
                <a:lnTo>
                  <a:pt x="12468" y="1350"/>
                </a:lnTo>
                <a:cubicBezTo>
                  <a:pt x="12758" y="1350"/>
                  <a:pt x="12990" y="1463"/>
                  <a:pt x="12990" y="1604"/>
                </a:cubicBezTo>
                <a:cubicBezTo>
                  <a:pt x="12990" y="1744"/>
                  <a:pt x="12758" y="1858"/>
                  <a:pt x="12468" y="1858"/>
                </a:cubicBezTo>
                <a:lnTo>
                  <a:pt x="9142" y="1858"/>
                </a:lnTo>
                <a:cubicBezTo>
                  <a:pt x="8853" y="1858"/>
                  <a:pt x="8621" y="1744"/>
                  <a:pt x="8621" y="1604"/>
                </a:cubicBezTo>
                <a:cubicBezTo>
                  <a:pt x="8621" y="1463"/>
                  <a:pt x="8853" y="1350"/>
                  <a:pt x="9142" y="1350"/>
                </a:cubicBezTo>
                <a:close/>
                <a:moveTo>
                  <a:pt x="1477" y="2927"/>
                </a:moveTo>
                <a:lnTo>
                  <a:pt x="20123" y="2927"/>
                </a:lnTo>
                <a:lnTo>
                  <a:pt x="20123" y="18985"/>
                </a:lnTo>
                <a:lnTo>
                  <a:pt x="1477" y="18985"/>
                </a:lnTo>
                <a:lnTo>
                  <a:pt x="1477" y="2927"/>
                </a:lnTo>
                <a:close/>
              </a:path>
            </a:pathLst>
          </a:custGeom>
          <a:solidFill>
            <a:srgbClr val="A7A7A7"/>
          </a:solidFill>
          <a:ln w="12700" cap="flat" cmpd="sng">
            <a:solidFill>
              <a:srgbClr val="53535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sp>
        <p:nvSpPr>
          <p:cNvPr id="1060" name="Google Shape;1060;p9"/>
          <p:cNvSpPr txBox="1"/>
          <p:nvPr/>
        </p:nvSpPr>
        <p:spPr>
          <a:xfrm>
            <a:off x="1854077" y="2089797"/>
            <a:ext cx="655340" cy="342594"/>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800"/>
              <a:buFont typeface="Helvetica Neue"/>
              <a:buNone/>
            </a:pPr>
            <a:r>
              <a:rPr lang="en-US" sz="800" b="0" i="0" u="none" strike="noStrike" cap="none">
                <a:solidFill>
                  <a:srgbClr val="000000"/>
                </a:solidFill>
                <a:latin typeface="Helvetica Neue"/>
                <a:ea typeface="Helvetica Neue"/>
                <a:cs typeface="Helvetica Neue"/>
                <a:sym typeface="Helvetica Neue"/>
              </a:rPr>
              <a:t>PoS</a:t>
            </a:r>
            <a:endParaRPr/>
          </a:p>
          <a:p>
            <a:pPr marL="0" marR="0" lvl="0" indent="0" algn="ctr" rtl="0">
              <a:lnSpc>
                <a:spcPct val="100000"/>
              </a:lnSpc>
              <a:spcBef>
                <a:spcPts val="0"/>
              </a:spcBef>
              <a:spcAft>
                <a:spcPts val="0"/>
              </a:spcAft>
              <a:buClr>
                <a:srgbClr val="000000"/>
              </a:buClr>
              <a:buSzPts val="800"/>
              <a:buFont typeface="Helvetica Neue"/>
              <a:buNone/>
            </a:pPr>
            <a:r>
              <a:rPr lang="en-US" sz="800" b="0" i="0" u="none" strike="noStrike" cap="none">
                <a:solidFill>
                  <a:srgbClr val="000000"/>
                </a:solidFill>
                <a:latin typeface="Helvetica Neue"/>
                <a:ea typeface="Helvetica Neue"/>
                <a:cs typeface="Helvetica Neue"/>
                <a:sym typeface="Helvetica Neue"/>
              </a:rPr>
              <a:t>Software</a:t>
            </a:r>
            <a:endParaRPr/>
          </a:p>
        </p:txBody>
      </p:sp>
      <p:sp>
        <p:nvSpPr>
          <p:cNvPr id="1061" name="Google Shape;1061;p9"/>
          <p:cNvSpPr/>
          <p:nvPr/>
        </p:nvSpPr>
        <p:spPr>
          <a:xfrm>
            <a:off x="301038" y="3847876"/>
            <a:ext cx="241301" cy="308611"/>
          </a:xfrm>
          <a:prstGeom prst="ellipse">
            <a:avLst/>
          </a:prstGeom>
          <a:solidFill>
            <a:srgbClr val="FFFFFF"/>
          </a:solidFill>
          <a:ln w="254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Helvetica Neue"/>
              <a:buNone/>
            </a:pPr>
            <a:r>
              <a:rPr lang="en-US" sz="1400" b="0" i="0" u="none" strike="noStrike" cap="none">
                <a:solidFill>
                  <a:srgbClr val="000000"/>
                </a:solidFill>
                <a:latin typeface="Helvetica Neue"/>
                <a:ea typeface="Helvetica Neue"/>
                <a:cs typeface="Helvetica Neue"/>
                <a:sym typeface="Helvetica Neue"/>
              </a:rPr>
              <a:t>2</a:t>
            </a:r>
            <a:endParaRPr/>
          </a:p>
        </p:txBody>
      </p:sp>
      <p:sp>
        <p:nvSpPr>
          <p:cNvPr id="1062" name="Google Shape;1062;p9"/>
          <p:cNvSpPr/>
          <p:nvPr/>
        </p:nvSpPr>
        <p:spPr>
          <a:xfrm>
            <a:off x="301038" y="3460218"/>
            <a:ext cx="241301" cy="308611"/>
          </a:xfrm>
          <a:prstGeom prst="ellipse">
            <a:avLst/>
          </a:prstGeom>
          <a:solidFill>
            <a:srgbClr val="FFFFFF"/>
          </a:solidFill>
          <a:ln w="254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Helvetica Neue"/>
              <a:buNone/>
            </a:pPr>
            <a:r>
              <a:rPr lang="en-US" sz="1400" b="0" i="0" u="none" strike="noStrike" cap="none">
                <a:solidFill>
                  <a:srgbClr val="000000"/>
                </a:solidFill>
                <a:latin typeface="Helvetica Neue"/>
                <a:ea typeface="Helvetica Neue"/>
                <a:cs typeface="Helvetica Neue"/>
                <a:sym typeface="Helvetica Neue"/>
              </a:rPr>
              <a:t>1</a:t>
            </a:r>
            <a:endParaRPr/>
          </a:p>
        </p:txBody>
      </p:sp>
      <p:sp>
        <p:nvSpPr>
          <p:cNvPr id="1063" name="Google Shape;1063;p9"/>
          <p:cNvSpPr txBox="1"/>
          <p:nvPr/>
        </p:nvSpPr>
        <p:spPr>
          <a:xfrm>
            <a:off x="411388" y="3882040"/>
            <a:ext cx="2302788" cy="240283"/>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000"/>
              <a:buFont typeface="Helvetica Neue"/>
              <a:buNone/>
            </a:pPr>
            <a:r>
              <a:rPr lang="en-US" sz="1000" b="0" i="0" u="none" strike="noStrike" cap="none">
                <a:solidFill>
                  <a:srgbClr val="000000"/>
                </a:solidFill>
                <a:latin typeface="Helvetica Neue"/>
                <a:ea typeface="Helvetica Neue"/>
                <a:cs typeface="Helvetica Neue"/>
                <a:sym typeface="Helvetica Neue"/>
              </a:rPr>
              <a:t>Phone Internet is used</a:t>
            </a:r>
            <a:endParaRPr/>
          </a:p>
        </p:txBody>
      </p:sp>
      <p:grpSp>
        <p:nvGrpSpPr>
          <p:cNvPr id="1064" name="Google Shape;1064;p9"/>
          <p:cNvGrpSpPr/>
          <p:nvPr/>
        </p:nvGrpSpPr>
        <p:grpSpPr>
          <a:xfrm>
            <a:off x="3179673" y="740962"/>
            <a:ext cx="2742111" cy="2635584"/>
            <a:chOff x="0" y="0"/>
            <a:chExt cx="2742109" cy="2635583"/>
          </a:xfrm>
        </p:grpSpPr>
        <p:sp>
          <p:nvSpPr>
            <p:cNvPr id="1065" name="Google Shape;1065;p9"/>
            <p:cNvSpPr/>
            <p:nvPr/>
          </p:nvSpPr>
          <p:spPr>
            <a:xfrm>
              <a:off x="418933" y="744672"/>
              <a:ext cx="1904243" cy="1890911"/>
            </a:xfrm>
            <a:prstGeom prst="rect">
              <a:avLst/>
            </a:prstGeom>
            <a:solidFill>
              <a:srgbClr val="FFFFFF"/>
            </a:solidFill>
            <a:ln w="12700" cap="flat" cmpd="sng">
              <a:solidFill>
                <a:srgbClr val="53535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sp>
          <p:nvSpPr>
            <p:cNvPr id="1066" name="Google Shape;1066;p9"/>
            <p:cNvSpPr/>
            <p:nvPr/>
          </p:nvSpPr>
          <p:spPr>
            <a:xfrm>
              <a:off x="0" y="0"/>
              <a:ext cx="2742109" cy="750327"/>
            </a:xfrm>
            <a:custGeom>
              <a:avLst/>
              <a:gdLst/>
              <a:ahLst/>
              <a:cxnLst/>
              <a:rect l="l" t="t" r="r" b="b"/>
              <a:pathLst>
                <a:path w="21600" h="21600" extrusionOk="0">
                  <a:moveTo>
                    <a:pt x="10800" y="0"/>
                  </a:moveTo>
                  <a:lnTo>
                    <a:pt x="21600" y="21600"/>
                  </a:lnTo>
                  <a:lnTo>
                    <a:pt x="0" y="21600"/>
                  </a:lnTo>
                  <a:close/>
                </a:path>
              </a:pathLst>
            </a:custGeom>
            <a:solidFill>
              <a:srgbClr val="FFFFFF"/>
            </a:solidFill>
            <a:ln w="12700" cap="flat" cmpd="sng">
              <a:solidFill>
                <a:srgbClr val="53535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grpSp>
      <p:pic>
        <p:nvPicPr>
          <p:cNvPr id="1067" name="Google Shape;1067;p9" descr="Image"/>
          <p:cNvPicPr preferRelativeResize="0"/>
          <p:nvPr/>
        </p:nvPicPr>
        <p:blipFill rotWithShape="1">
          <a:blip r:embed="rId4">
            <a:alphaModFix/>
          </a:blip>
          <a:srcRect/>
          <a:stretch/>
        </p:blipFill>
        <p:spPr>
          <a:xfrm>
            <a:off x="3818251" y="2598606"/>
            <a:ext cx="541715" cy="520046"/>
          </a:xfrm>
          <a:prstGeom prst="rect">
            <a:avLst/>
          </a:prstGeom>
          <a:noFill/>
          <a:ln>
            <a:noFill/>
          </a:ln>
        </p:spPr>
      </p:pic>
      <p:pic>
        <p:nvPicPr>
          <p:cNvPr id="1068" name="Google Shape;1068;p9" descr="Image"/>
          <p:cNvPicPr preferRelativeResize="0"/>
          <p:nvPr/>
        </p:nvPicPr>
        <p:blipFill rotWithShape="1">
          <a:blip r:embed="rId5">
            <a:alphaModFix/>
          </a:blip>
          <a:srcRect/>
          <a:stretch/>
        </p:blipFill>
        <p:spPr>
          <a:xfrm>
            <a:off x="4073526" y="1565735"/>
            <a:ext cx="1007231" cy="721065"/>
          </a:xfrm>
          <a:prstGeom prst="rect">
            <a:avLst/>
          </a:prstGeom>
          <a:noFill/>
          <a:ln>
            <a:noFill/>
          </a:ln>
        </p:spPr>
      </p:pic>
      <p:sp>
        <p:nvSpPr>
          <p:cNvPr id="1069" name="Google Shape;1069;p9"/>
          <p:cNvSpPr/>
          <p:nvPr/>
        </p:nvSpPr>
        <p:spPr>
          <a:xfrm>
            <a:off x="4224911" y="2689135"/>
            <a:ext cx="55094" cy="42918"/>
          </a:xfrm>
          <a:prstGeom prst="rect">
            <a:avLst/>
          </a:prstGeom>
          <a:solidFill>
            <a:srgbClr val="0000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sp>
        <p:nvSpPr>
          <p:cNvPr id="1070" name="Google Shape;1070;p9"/>
          <p:cNvSpPr/>
          <p:nvPr/>
        </p:nvSpPr>
        <p:spPr>
          <a:xfrm>
            <a:off x="4304872" y="2014894"/>
            <a:ext cx="55094" cy="42917"/>
          </a:xfrm>
          <a:prstGeom prst="rect">
            <a:avLst/>
          </a:prstGeom>
          <a:solidFill>
            <a:srgbClr val="0000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cxnSp>
        <p:nvCxnSpPr>
          <p:cNvPr id="1071" name="Google Shape;1071;p9"/>
          <p:cNvCxnSpPr>
            <a:stCxn id="1069" idx="0"/>
            <a:endCxn id="1070" idx="0"/>
          </p:cNvCxnSpPr>
          <p:nvPr/>
        </p:nvCxnSpPr>
        <p:spPr>
          <a:xfrm rot="-5400000">
            <a:off x="3955458" y="2312035"/>
            <a:ext cx="674100" cy="80100"/>
          </a:xfrm>
          <a:prstGeom prst="bentConnector4">
            <a:avLst>
              <a:gd name="adj1" fmla="val 56035"/>
              <a:gd name="adj2" fmla="val 78111"/>
            </a:avLst>
          </a:prstGeom>
          <a:noFill/>
          <a:ln w="25400" cap="flat" cmpd="sng">
            <a:solidFill>
              <a:schemeClr val="accent6"/>
            </a:solidFill>
            <a:prstDash val="solid"/>
            <a:miter lim="400000"/>
            <a:headEnd type="none" w="sm" len="sm"/>
            <a:tailEnd type="none" w="sm" len="sm"/>
          </a:ln>
        </p:spPr>
      </p:cxnSp>
      <p:sp>
        <p:nvSpPr>
          <p:cNvPr id="1072" name="Google Shape;1072;p9"/>
          <p:cNvSpPr txBox="1"/>
          <p:nvPr/>
        </p:nvSpPr>
        <p:spPr>
          <a:xfrm>
            <a:off x="3399334" y="3430458"/>
            <a:ext cx="2302788" cy="392683"/>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000"/>
              <a:buFont typeface="Helvetica Neue"/>
              <a:buNone/>
            </a:pPr>
            <a:r>
              <a:rPr lang="en-US" sz="1000" b="0" i="0" u="none" strike="noStrike" cap="none">
                <a:solidFill>
                  <a:srgbClr val="000000"/>
                </a:solidFill>
                <a:latin typeface="Helvetica Neue"/>
                <a:ea typeface="Helvetica Neue"/>
                <a:cs typeface="Helvetica Neue"/>
                <a:sym typeface="Helvetica Neue"/>
              </a:rPr>
              <a:t>LAN Printer + WiFi Access Point + Android Tablet</a:t>
            </a:r>
            <a:endParaRPr/>
          </a:p>
        </p:txBody>
      </p:sp>
      <p:sp>
        <p:nvSpPr>
          <p:cNvPr id="1073" name="Google Shape;1073;p9"/>
          <p:cNvSpPr txBox="1"/>
          <p:nvPr/>
        </p:nvSpPr>
        <p:spPr>
          <a:xfrm>
            <a:off x="3531635" y="4244626"/>
            <a:ext cx="2302788" cy="392683"/>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000"/>
              <a:buFont typeface="Helvetica Neue"/>
              <a:buNone/>
            </a:pPr>
            <a:r>
              <a:rPr lang="en-US" sz="1000" b="0" i="0" u="none" strike="noStrike" cap="none">
                <a:solidFill>
                  <a:srgbClr val="000000"/>
                </a:solidFill>
                <a:latin typeface="Helvetica Neue"/>
                <a:ea typeface="Helvetica Neue"/>
                <a:cs typeface="Helvetica Neue"/>
                <a:sym typeface="Helvetica Neue"/>
              </a:rPr>
              <a:t>Android Tablet is connected to Access Point over WiFi for Internet Access</a:t>
            </a:r>
            <a:endParaRPr/>
          </a:p>
        </p:txBody>
      </p:sp>
      <p:sp>
        <p:nvSpPr>
          <p:cNvPr id="1074" name="Google Shape;1074;p9"/>
          <p:cNvSpPr/>
          <p:nvPr/>
        </p:nvSpPr>
        <p:spPr>
          <a:xfrm>
            <a:off x="3516716" y="1677677"/>
            <a:ext cx="55094" cy="42917"/>
          </a:xfrm>
          <a:prstGeom prst="rect">
            <a:avLst/>
          </a:prstGeom>
          <a:solidFill>
            <a:srgbClr val="0000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sp>
        <p:nvSpPr>
          <p:cNvPr id="1075" name="Google Shape;1075;p9"/>
          <p:cNvSpPr/>
          <p:nvPr/>
        </p:nvSpPr>
        <p:spPr>
          <a:xfrm>
            <a:off x="4655483" y="2021319"/>
            <a:ext cx="55093" cy="42917"/>
          </a:xfrm>
          <a:prstGeom prst="rect">
            <a:avLst/>
          </a:prstGeom>
          <a:solidFill>
            <a:srgbClr val="0000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cxnSp>
        <p:nvCxnSpPr>
          <p:cNvPr id="1076" name="Google Shape;1076;p9"/>
          <p:cNvCxnSpPr>
            <a:stCxn id="1074" idx="0"/>
            <a:endCxn id="1075" idx="0"/>
          </p:cNvCxnSpPr>
          <p:nvPr/>
        </p:nvCxnSpPr>
        <p:spPr>
          <a:xfrm rot="-5400000" flipH="1">
            <a:off x="3941913" y="1280027"/>
            <a:ext cx="343500" cy="1138800"/>
          </a:xfrm>
          <a:prstGeom prst="bentConnector2">
            <a:avLst/>
          </a:prstGeom>
          <a:noFill/>
          <a:ln w="25400" cap="flat" cmpd="sng">
            <a:solidFill>
              <a:srgbClr val="A6BFDD"/>
            </a:solidFill>
            <a:prstDash val="solid"/>
            <a:miter lim="400000"/>
            <a:headEnd type="none" w="sm" len="sm"/>
            <a:tailEnd type="none" w="sm" len="sm"/>
          </a:ln>
        </p:spPr>
      </p:cxnSp>
      <p:sp>
        <p:nvSpPr>
          <p:cNvPr id="1077" name="Google Shape;1077;p9"/>
          <p:cNvSpPr txBox="1"/>
          <p:nvPr/>
        </p:nvSpPr>
        <p:spPr>
          <a:xfrm>
            <a:off x="3579286" y="1515316"/>
            <a:ext cx="1123951" cy="367639"/>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900"/>
              <a:buFont typeface="Helvetica Neue"/>
              <a:buNone/>
            </a:pPr>
            <a:r>
              <a:rPr lang="en-US" sz="900" b="0" i="0" u="none" strike="noStrike" cap="none">
                <a:solidFill>
                  <a:srgbClr val="000000"/>
                </a:solidFill>
                <a:latin typeface="Helvetica Neue"/>
                <a:ea typeface="Helvetica Neue"/>
                <a:cs typeface="Helvetica Neue"/>
                <a:sym typeface="Helvetica Neue"/>
              </a:rPr>
              <a:t>Wired Internet Connection</a:t>
            </a:r>
            <a:endParaRPr/>
          </a:p>
        </p:txBody>
      </p:sp>
      <p:sp>
        <p:nvSpPr>
          <p:cNvPr id="1078" name="Google Shape;1078;p9"/>
          <p:cNvSpPr txBox="1"/>
          <p:nvPr/>
        </p:nvSpPr>
        <p:spPr>
          <a:xfrm>
            <a:off x="3728583" y="2366834"/>
            <a:ext cx="1123951" cy="227938"/>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900"/>
              <a:buFont typeface="Helvetica Neue"/>
              <a:buNone/>
            </a:pPr>
            <a:r>
              <a:rPr lang="en-US" sz="900" b="0" i="0" u="none" strike="noStrike" cap="none">
                <a:solidFill>
                  <a:srgbClr val="000000"/>
                </a:solidFill>
                <a:latin typeface="Helvetica Neue"/>
                <a:ea typeface="Helvetica Neue"/>
                <a:cs typeface="Helvetica Neue"/>
                <a:sym typeface="Helvetica Neue"/>
              </a:rPr>
              <a:t>LAN Cable</a:t>
            </a:r>
            <a:endParaRPr/>
          </a:p>
        </p:txBody>
      </p:sp>
      <p:sp>
        <p:nvSpPr>
          <p:cNvPr id="1079" name="Google Shape;1079;p9"/>
          <p:cNvSpPr/>
          <p:nvPr/>
        </p:nvSpPr>
        <p:spPr>
          <a:xfrm>
            <a:off x="3192596" y="3835776"/>
            <a:ext cx="241301" cy="308611"/>
          </a:xfrm>
          <a:prstGeom prst="ellipse">
            <a:avLst/>
          </a:prstGeom>
          <a:solidFill>
            <a:srgbClr val="FFFFFF"/>
          </a:solidFill>
          <a:ln w="254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Helvetica Neue"/>
              <a:buNone/>
            </a:pPr>
            <a:r>
              <a:rPr lang="en-US" sz="1400" b="0" i="0" u="none" strike="noStrike" cap="none">
                <a:solidFill>
                  <a:srgbClr val="000000"/>
                </a:solidFill>
                <a:latin typeface="Helvetica Neue"/>
                <a:ea typeface="Helvetica Neue"/>
                <a:cs typeface="Helvetica Neue"/>
                <a:sym typeface="Helvetica Neue"/>
              </a:rPr>
              <a:t>2</a:t>
            </a:r>
            <a:endParaRPr/>
          </a:p>
        </p:txBody>
      </p:sp>
      <p:sp>
        <p:nvSpPr>
          <p:cNvPr id="1080" name="Google Shape;1080;p9"/>
          <p:cNvSpPr/>
          <p:nvPr/>
        </p:nvSpPr>
        <p:spPr>
          <a:xfrm>
            <a:off x="3192596" y="3448118"/>
            <a:ext cx="241301" cy="308611"/>
          </a:xfrm>
          <a:prstGeom prst="ellipse">
            <a:avLst/>
          </a:prstGeom>
          <a:solidFill>
            <a:srgbClr val="FFFFFF"/>
          </a:solidFill>
          <a:ln w="254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Helvetica Neue"/>
              <a:buNone/>
            </a:pPr>
            <a:r>
              <a:rPr lang="en-US" sz="1400" b="0" i="0" u="none" strike="noStrike" cap="none">
                <a:solidFill>
                  <a:srgbClr val="000000"/>
                </a:solidFill>
                <a:latin typeface="Helvetica Neue"/>
                <a:ea typeface="Helvetica Neue"/>
                <a:cs typeface="Helvetica Neue"/>
                <a:sym typeface="Helvetica Neue"/>
              </a:rPr>
              <a:t>1</a:t>
            </a:r>
            <a:endParaRPr/>
          </a:p>
        </p:txBody>
      </p:sp>
      <p:sp>
        <p:nvSpPr>
          <p:cNvPr id="1081" name="Google Shape;1081;p9"/>
          <p:cNvSpPr/>
          <p:nvPr/>
        </p:nvSpPr>
        <p:spPr>
          <a:xfrm>
            <a:off x="3192596" y="4249068"/>
            <a:ext cx="241301" cy="308611"/>
          </a:xfrm>
          <a:prstGeom prst="ellipse">
            <a:avLst/>
          </a:prstGeom>
          <a:solidFill>
            <a:srgbClr val="FFFFFF"/>
          </a:solidFill>
          <a:ln w="254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Helvetica Neue"/>
              <a:buNone/>
            </a:pPr>
            <a:r>
              <a:rPr lang="en-US" sz="1400" b="0" i="0" u="none" strike="noStrike" cap="none">
                <a:solidFill>
                  <a:srgbClr val="000000"/>
                </a:solidFill>
                <a:latin typeface="Helvetica Neue"/>
                <a:ea typeface="Helvetica Neue"/>
                <a:cs typeface="Helvetica Neue"/>
                <a:sym typeface="Helvetica Neue"/>
              </a:rPr>
              <a:t>3</a:t>
            </a:r>
            <a:endParaRPr/>
          </a:p>
        </p:txBody>
      </p:sp>
      <p:sp>
        <p:nvSpPr>
          <p:cNvPr id="1082" name="Google Shape;1082;p9"/>
          <p:cNvSpPr txBox="1"/>
          <p:nvPr/>
        </p:nvSpPr>
        <p:spPr>
          <a:xfrm>
            <a:off x="3425747" y="3793740"/>
            <a:ext cx="2302788" cy="392683"/>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000"/>
              <a:buFont typeface="Helvetica Neue"/>
              <a:buNone/>
            </a:pPr>
            <a:r>
              <a:rPr lang="en-US" sz="1000" b="0" i="0" u="none" strike="noStrike" cap="none">
                <a:solidFill>
                  <a:srgbClr val="000000"/>
                </a:solidFill>
                <a:latin typeface="Helvetica Neue"/>
                <a:ea typeface="Helvetica Neue"/>
                <a:cs typeface="Helvetica Neue"/>
                <a:sym typeface="Helvetica Neue"/>
              </a:rPr>
              <a:t>Thermal LAN Printer Connected to LAN Port of WiFi Access Point</a:t>
            </a:r>
            <a:endParaRPr/>
          </a:p>
        </p:txBody>
      </p:sp>
      <p:pic>
        <p:nvPicPr>
          <p:cNvPr id="1083" name="Google Shape;1083;p9" descr="Image"/>
          <p:cNvPicPr preferRelativeResize="0"/>
          <p:nvPr/>
        </p:nvPicPr>
        <p:blipFill rotWithShape="1">
          <a:blip r:embed="rId6">
            <a:alphaModFix/>
          </a:blip>
          <a:srcRect/>
          <a:stretch/>
        </p:blipFill>
        <p:spPr>
          <a:xfrm>
            <a:off x="847616" y="2050050"/>
            <a:ext cx="560443" cy="560444"/>
          </a:xfrm>
          <a:prstGeom prst="rect">
            <a:avLst/>
          </a:prstGeom>
          <a:noFill/>
          <a:ln>
            <a:noFill/>
          </a:ln>
        </p:spPr>
      </p:pic>
      <p:sp>
        <p:nvSpPr>
          <p:cNvPr id="1084" name="Google Shape;1084;p9"/>
          <p:cNvSpPr txBox="1"/>
          <p:nvPr/>
        </p:nvSpPr>
        <p:spPr>
          <a:xfrm>
            <a:off x="1264125" y="936303"/>
            <a:ext cx="823924" cy="277518"/>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200"/>
              <a:buFont typeface="Helvetica Neue"/>
              <a:buNone/>
            </a:pPr>
            <a:r>
              <a:rPr lang="en-US" sz="1200" b="1" i="0" u="none" strike="noStrike" cap="none">
                <a:solidFill>
                  <a:srgbClr val="000000"/>
                </a:solidFill>
                <a:latin typeface="Helvetica Neue"/>
                <a:ea typeface="Helvetica Neue"/>
                <a:cs typeface="Helvetica Neue"/>
                <a:sym typeface="Helvetica Neue"/>
              </a:rPr>
              <a:t>Tiny Shop</a:t>
            </a:r>
            <a:endParaRPr/>
          </a:p>
        </p:txBody>
      </p:sp>
      <p:sp>
        <p:nvSpPr>
          <p:cNvPr id="1085" name="Google Shape;1085;p9"/>
          <p:cNvSpPr txBox="1"/>
          <p:nvPr/>
        </p:nvSpPr>
        <p:spPr>
          <a:xfrm>
            <a:off x="3891966" y="1207660"/>
            <a:ext cx="1360068" cy="264972"/>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200"/>
              <a:buFont typeface="Helvetica Neue"/>
              <a:buNone/>
            </a:pPr>
            <a:r>
              <a:rPr lang="en-US" sz="1200" b="0" i="0" u="none" strike="noStrike" cap="none">
                <a:solidFill>
                  <a:srgbClr val="000000"/>
                </a:solidFill>
                <a:latin typeface="Helvetica Neue"/>
                <a:ea typeface="Helvetica Neue"/>
                <a:cs typeface="Helvetica Neue"/>
                <a:sym typeface="Helvetica Neue"/>
              </a:rPr>
              <a:t>High Speed Billing</a:t>
            </a:r>
            <a:endParaRPr/>
          </a:p>
        </p:txBody>
      </p:sp>
      <p:grpSp>
        <p:nvGrpSpPr>
          <p:cNvPr id="1086" name="Google Shape;1086;p9"/>
          <p:cNvGrpSpPr/>
          <p:nvPr/>
        </p:nvGrpSpPr>
        <p:grpSpPr>
          <a:xfrm>
            <a:off x="4547633" y="2563595"/>
            <a:ext cx="721066" cy="476787"/>
            <a:chOff x="0" y="0"/>
            <a:chExt cx="721064" cy="476785"/>
          </a:xfrm>
        </p:grpSpPr>
        <p:pic>
          <p:nvPicPr>
            <p:cNvPr id="1087" name="Google Shape;1087;p9" descr="Image"/>
            <p:cNvPicPr preferRelativeResize="0"/>
            <p:nvPr/>
          </p:nvPicPr>
          <p:blipFill rotWithShape="1">
            <a:blip r:embed="rId7">
              <a:alphaModFix/>
            </a:blip>
            <a:srcRect/>
            <a:stretch/>
          </p:blipFill>
          <p:spPr>
            <a:xfrm>
              <a:off x="0" y="0"/>
              <a:ext cx="721064" cy="476785"/>
            </a:xfrm>
            <a:prstGeom prst="rect">
              <a:avLst/>
            </a:prstGeom>
            <a:noFill/>
            <a:ln>
              <a:noFill/>
            </a:ln>
          </p:spPr>
        </p:pic>
        <p:sp>
          <p:nvSpPr>
            <p:cNvPr id="1088" name="Google Shape;1088;p9"/>
            <p:cNvSpPr/>
            <p:nvPr/>
          </p:nvSpPr>
          <p:spPr>
            <a:xfrm>
              <a:off x="93701" y="63767"/>
              <a:ext cx="533661" cy="342594"/>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Helvetica Neue"/>
                <a:buNone/>
              </a:pPr>
              <a:r>
                <a:rPr lang="en-US" sz="800" b="0" i="0" u="none" strike="noStrike" cap="none">
                  <a:solidFill>
                    <a:srgbClr val="000000"/>
                  </a:solidFill>
                  <a:latin typeface="Helvetica Neue"/>
                  <a:ea typeface="Helvetica Neue"/>
                  <a:cs typeface="Helvetica Neue"/>
                  <a:sym typeface="Helvetica Neue"/>
                </a:rPr>
                <a:t>Pos Software</a:t>
              </a:r>
              <a:endParaRPr/>
            </a:p>
          </p:txBody>
        </p:sp>
      </p:grpSp>
      <p:pic>
        <p:nvPicPr>
          <p:cNvPr id="1089" name="Google Shape;1089;p9" descr="Image"/>
          <p:cNvPicPr preferRelativeResize="0"/>
          <p:nvPr/>
        </p:nvPicPr>
        <p:blipFill rotWithShape="1">
          <a:blip r:embed="rId4">
            <a:alphaModFix/>
          </a:blip>
          <a:srcRect/>
          <a:stretch/>
        </p:blipFill>
        <p:spPr>
          <a:xfrm>
            <a:off x="6561930" y="2293022"/>
            <a:ext cx="499461" cy="479483"/>
          </a:xfrm>
          <a:prstGeom prst="rect">
            <a:avLst/>
          </a:prstGeom>
          <a:noFill/>
          <a:ln>
            <a:noFill/>
          </a:ln>
        </p:spPr>
      </p:pic>
      <p:pic>
        <p:nvPicPr>
          <p:cNvPr id="1090" name="Google Shape;1090;p9" descr="Image"/>
          <p:cNvPicPr preferRelativeResize="0"/>
          <p:nvPr/>
        </p:nvPicPr>
        <p:blipFill rotWithShape="1">
          <a:blip r:embed="rId5">
            <a:alphaModFix/>
          </a:blip>
          <a:srcRect/>
          <a:stretch/>
        </p:blipFill>
        <p:spPr>
          <a:xfrm>
            <a:off x="7007628" y="1577369"/>
            <a:ext cx="1007230" cy="721065"/>
          </a:xfrm>
          <a:prstGeom prst="rect">
            <a:avLst/>
          </a:prstGeom>
          <a:noFill/>
          <a:ln>
            <a:noFill/>
          </a:ln>
        </p:spPr>
      </p:pic>
      <p:sp>
        <p:nvSpPr>
          <p:cNvPr id="1091" name="Google Shape;1091;p9"/>
          <p:cNvSpPr/>
          <p:nvPr/>
        </p:nvSpPr>
        <p:spPr>
          <a:xfrm>
            <a:off x="7007628" y="2466855"/>
            <a:ext cx="55093" cy="42918"/>
          </a:xfrm>
          <a:prstGeom prst="rect">
            <a:avLst/>
          </a:prstGeom>
          <a:solidFill>
            <a:srgbClr val="0000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sp>
        <p:nvSpPr>
          <p:cNvPr id="1092" name="Google Shape;1092;p9"/>
          <p:cNvSpPr/>
          <p:nvPr/>
        </p:nvSpPr>
        <p:spPr>
          <a:xfrm>
            <a:off x="7996871" y="2704329"/>
            <a:ext cx="55094" cy="42918"/>
          </a:xfrm>
          <a:prstGeom prst="rect">
            <a:avLst/>
          </a:prstGeom>
          <a:solidFill>
            <a:srgbClr val="0000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cxnSp>
        <p:nvCxnSpPr>
          <p:cNvPr id="1093" name="Google Shape;1093;p9"/>
          <p:cNvCxnSpPr>
            <a:stCxn id="1091" idx="0"/>
            <a:endCxn id="1092" idx="0"/>
          </p:cNvCxnSpPr>
          <p:nvPr/>
        </p:nvCxnSpPr>
        <p:spPr>
          <a:xfrm rot="-5400000" flipH="1">
            <a:off x="7410925" y="2091105"/>
            <a:ext cx="237600" cy="989100"/>
          </a:xfrm>
          <a:prstGeom prst="bentConnector3">
            <a:avLst>
              <a:gd name="adj1" fmla="val 9404"/>
            </a:avLst>
          </a:prstGeom>
          <a:noFill/>
          <a:ln w="25400" cap="flat" cmpd="sng">
            <a:solidFill>
              <a:schemeClr val="accent6"/>
            </a:solidFill>
            <a:prstDash val="solid"/>
            <a:miter lim="400000"/>
            <a:headEnd type="none" w="sm" len="sm"/>
            <a:tailEnd type="none" w="sm" len="sm"/>
          </a:ln>
        </p:spPr>
      </p:cxnSp>
      <p:sp>
        <p:nvSpPr>
          <p:cNvPr id="1094" name="Google Shape;1094;p9"/>
          <p:cNvSpPr txBox="1"/>
          <p:nvPr/>
        </p:nvSpPr>
        <p:spPr>
          <a:xfrm>
            <a:off x="6465738" y="3430458"/>
            <a:ext cx="2302788" cy="392683"/>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000"/>
              <a:buFont typeface="Helvetica Neue"/>
              <a:buNone/>
            </a:pPr>
            <a:r>
              <a:rPr lang="en-US" sz="1000" b="0" i="0" u="none" strike="noStrike" cap="none">
                <a:solidFill>
                  <a:srgbClr val="000000"/>
                </a:solidFill>
                <a:latin typeface="Helvetica Neue"/>
                <a:ea typeface="Helvetica Neue"/>
                <a:cs typeface="Helvetica Neue"/>
                <a:sym typeface="Helvetica Neue"/>
              </a:rPr>
              <a:t>LAN Printers + WiFi Access Point + Android PoS</a:t>
            </a:r>
            <a:endParaRPr/>
          </a:p>
        </p:txBody>
      </p:sp>
      <p:sp>
        <p:nvSpPr>
          <p:cNvPr id="1095" name="Google Shape;1095;p9"/>
          <p:cNvSpPr txBox="1"/>
          <p:nvPr/>
        </p:nvSpPr>
        <p:spPr>
          <a:xfrm>
            <a:off x="6465738" y="4180060"/>
            <a:ext cx="2302788" cy="545083"/>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000"/>
              <a:buFont typeface="Helvetica Neue"/>
              <a:buNone/>
            </a:pPr>
            <a:r>
              <a:rPr lang="en-US" sz="1000" b="0" i="0" u="none" strike="noStrike" cap="none">
                <a:solidFill>
                  <a:srgbClr val="000000"/>
                </a:solidFill>
                <a:latin typeface="Helvetica Neue"/>
                <a:ea typeface="Helvetica Neue"/>
                <a:cs typeface="Helvetica Neue"/>
                <a:sym typeface="Helvetica Neue"/>
              </a:rPr>
              <a:t>Android PoS Hardware are connected to Access Point over WiFi for Internet Access</a:t>
            </a:r>
            <a:endParaRPr/>
          </a:p>
        </p:txBody>
      </p:sp>
      <p:sp>
        <p:nvSpPr>
          <p:cNvPr id="1096" name="Google Shape;1096;p9"/>
          <p:cNvSpPr/>
          <p:nvPr/>
        </p:nvSpPr>
        <p:spPr>
          <a:xfrm>
            <a:off x="6450818" y="1689311"/>
            <a:ext cx="55094" cy="42917"/>
          </a:xfrm>
          <a:prstGeom prst="rect">
            <a:avLst/>
          </a:prstGeom>
          <a:solidFill>
            <a:srgbClr val="0000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sp>
        <p:nvSpPr>
          <p:cNvPr id="1097" name="Google Shape;1097;p9"/>
          <p:cNvSpPr/>
          <p:nvPr/>
        </p:nvSpPr>
        <p:spPr>
          <a:xfrm>
            <a:off x="7589584" y="2032953"/>
            <a:ext cx="55094" cy="42917"/>
          </a:xfrm>
          <a:prstGeom prst="rect">
            <a:avLst/>
          </a:prstGeom>
          <a:solidFill>
            <a:srgbClr val="0000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cxnSp>
        <p:nvCxnSpPr>
          <p:cNvPr id="1098" name="Google Shape;1098;p9"/>
          <p:cNvCxnSpPr>
            <a:stCxn id="1096" idx="0"/>
            <a:endCxn id="1097" idx="0"/>
          </p:cNvCxnSpPr>
          <p:nvPr/>
        </p:nvCxnSpPr>
        <p:spPr>
          <a:xfrm rot="-5400000" flipH="1">
            <a:off x="6876015" y="1291661"/>
            <a:ext cx="343500" cy="1138800"/>
          </a:xfrm>
          <a:prstGeom prst="bentConnector2">
            <a:avLst/>
          </a:prstGeom>
          <a:noFill/>
          <a:ln w="25400" cap="flat" cmpd="sng">
            <a:solidFill>
              <a:srgbClr val="A6BFDD"/>
            </a:solidFill>
            <a:prstDash val="solid"/>
            <a:miter lim="400000"/>
            <a:headEnd type="none" w="sm" len="sm"/>
            <a:tailEnd type="none" w="sm" len="sm"/>
          </a:ln>
        </p:spPr>
      </p:cxnSp>
      <p:sp>
        <p:nvSpPr>
          <p:cNvPr id="1099" name="Google Shape;1099;p9"/>
          <p:cNvSpPr txBox="1"/>
          <p:nvPr/>
        </p:nvSpPr>
        <p:spPr>
          <a:xfrm>
            <a:off x="6513388" y="1526950"/>
            <a:ext cx="1123951" cy="367639"/>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900"/>
              <a:buFont typeface="Helvetica Neue"/>
              <a:buNone/>
            </a:pPr>
            <a:r>
              <a:rPr lang="en-US" sz="900" b="0" i="0" u="none" strike="noStrike" cap="none">
                <a:solidFill>
                  <a:srgbClr val="000000"/>
                </a:solidFill>
                <a:latin typeface="Helvetica Neue"/>
                <a:ea typeface="Helvetica Neue"/>
                <a:cs typeface="Helvetica Neue"/>
                <a:sym typeface="Helvetica Neue"/>
              </a:rPr>
              <a:t>Wired Internet Connection</a:t>
            </a:r>
            <a:endParaRPr/>
          </a:p>
        </p:txBody>
      </p:sp>
      <p:sp>
        <p:nvSpPr>
          <p:cNvPr id="1100" name="Google Shape;1100;p9"/>
          <p:cNvSpPr txBox="1"/>
          <p:nvPr/>
        </p:nvSpPr>
        <p:spPr>
          <a:xfrm>
            <a:off x="6845384" y="2683840"/>
            <a:ext cx="1123951" cy="227938"/>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900"/>
              <a:buFont typeface="Helvetica Neue"/>
              <a:buNone/>
            </a:pPr>
            <a:r>
              <a:rPr lang="en-US" sz="900" b="0" i="0" u="none" strike="noStrike" cap="none">
                <a:solidFill>
                  <a:srgbClr val="000000"/>
                </a:solidFill>
                <a:latin typeface="Helvetica Neue"/>
                <a:ea typeface="Helvetica Neue"/>
                <a:cs typeface="Helvetica Neue"/>
                <a:sym typeface="Helvetica Neue"/>
              </a:rPr>
              <a:t>USB/LAN Cable</a:t>
            </a:r>
            <a:endParaRPr/>
          </a:p>
        </p:txBody>
      </p:sp>
      <p:sp>
        <p:nvSpPr>
          <p:cNvPr id="1101" name="Google Shape;1101;p9"/>
          <p:cNvSpPr txBox="1"/>
          <p:nvPr/>
        </p:nvSpPr>
        <p:spPr>
          <a:xfrm>
            <a:off x="6373946" y="3805840"/>
            <a:ext cx="2302788" cy="392683"/>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000"/>
              <a:buFont typeface="Helvetica Neue"/>
              <a:buNone/>
            </a:pPr>
            <a:r>
              <a:rPr lang="en-US" sz="1000" b="0" i="0" u="none" strike="noStrike" cap="none">
                <a:solidFill>
                  <a:srgbClr val="000000"/>
                </a:solidFill>
                <a:latin typeface="Helvetica Neue"/>
                <a:ea typeface="Helvetica Neue"/>
                <a:cs typeface="Helvetica Neue"/>
                <a:sym typeface="Helvetica Neue"/>
              </a:rPr>
              <a:t>Thermal LAN/USB Printer Connected POS Hardware </a:t>
            </a:r>
            <a:endParaRPr/>
          </a:p>
        </p:txBody>
      </p:sp>
      <p:sp>
        <p:nvSpPr>
          <p:cNvPr id="1102" name="Google Shape;1102;p9"/>
          <p:cNvSpPr txBox="1"/>
          <p:nvPr/>
        </p:nvSpPr>
        <p:spPr>
          <a:xfrm>
            <a:off x="7144467" y="879202"/>
            <a:ext cx="761745" cy="277519"/>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200"/>
              <a:buFont typeface="Helvetica Neue"/>
              <a:buNone/>
            </a:pPr>
            <a:r>
              <a:rPr lang="en-US" sz="1200" b="1" i="0" u="none" strike="noStrike" cap="none">
                <a:solidFill>
                  <a:srgbClr val="000000"/>
                </a:solidFill>
                <a:latin typeface="Helvetica Neue"/>
                <a:ea typeface="Helvetica Neue"/>
                <a:cs typeface="Helvetica Neue"/>
                <a:sym typeface="Helvetica Neue"/>
              </a:rPr>
              <a:t>Big Shop</a:t>
            </a:r>
            <a:endParaRPr/>
          </a:p>
        </p:txBody>
      </p:sp>
      <p:pic>
        <p:nvPicPr>
          <p:cNvPr id="1103" name="Google Shape;1103;p9" descr="Image"/>
          <p:cNvPicPr preferRelativeResize="0"/>
          <p:nvPr/>
        </p:nvPicPr>
        <p:blipFill rotWithShape="1">
          <a:blip r:embed="rId4">
            <a:alphaModFix/>
          </a:blip>
          <a:srcRect/>
          <a:stretch/>
        </p:blipFill>
        <p:spPr>
          <a:xfrm>
            <a:off x="6984146" y="2864032"/>
            <a:ext cx="499461" cy="479483"/>
          </a:xfrm>
          <a:prstGeom prst="rect">
            <a:avLst/>
          </a:prstGeom>
          <a:noFill/>
          <a:ln>
            <a:noFill/>
          </a:ln>
        </p:spPr>
      </p:pic>
      <p:cxnSp>
        <p:nvCxnSpPr>
          <p:cNvPr id="1104" name="Google Shape;1104;p9"/>
          <p:cNvCxnSpPr>
            <a:stCxn id="1105" idx="0"/>
            <a:endCxn id="1106" idx="0"/>
          </p:cNvCxnSpPr>
          <p:nvPr/>
        </p:nvCxnSpPr>
        <p:spPr>
          <a:xfrm rot="5400000" flipH="1">
            <a:off x="7580692" y="2624042"/>
            <a:ext cx="312000" cy="834000"/>
          </a:xfrm>
          <a:prstGeom prst="bentConnector3">
            <a:avLst>
              <a:gd name="adj1" fmla="val -5147"/>
            </a:avLst>
          </a:prstGeom>
          <a:noFill/>
          <a:ln w="25400" cap="flat" cmpd="sng">
            <a:solidFill>
              <a:schemeClr val="accent6"/>
            </a:solidFill>
            <a:prstDash val="solid"/>
            <a:round/>
            <a:headEnd type="none" w="sm" len="sm"/>
            <a:tailEnd type="none" w="sm" len="sm"/>
          </a:ln>
        </p:spPr>
      </p:cxnSp>
      <p:sp>
        <p:nvSpPr>
          <p:cNvPr id="1105" name="Google Shape;1105;p9"/>
          <p:cNvSpPr/>
          <p:nvPr/>
        </p:nvSpPr>
        <p:spPr>
          <a:xfrm>
            <a:off x="8126145" y="3197042"/>
            <a:ext cx="55094" cy="42918"/>
          </a:xfrm>
          <a:prstGeom prst="rect">
            <a:avLst/>
          </a:prstGeom>
          <a:solidFill>
            <a:srgbClr val="0000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sp>
        <p:nvSpPr>
          <p:cNvPr id="1106" name="Google Shape;1106;p9"/>
          <p:cNvSpPr/>
          <p:nvPr/>
        </p:nvSpPr>
        <p:spPr>
          <a:xfrm>
            <a:off x="7292183" y="2885111"/>
            <a:ext cx="55094" cy="42918"/>
          </a:xfrm>
          <a:prstGeom prst="rect">
            <a:avLst/>
          </a:prstGeom>
          <a:solidFill>
            <a:srgbClr val="0000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sp>
        <p:nvSpPr>
          <p:cNvPr id="1107" name="Google Shape;1107;p9"/>
          <p:cNvSpPr/>
          <p:nvPr/>
        </p:nvSpPr>
        <p:spPr>
          <a:xfrm>
            <a:off x="6227391" y="3856518"/>
            <a:ext cx="241301" cy="308611"/>
          </a:xfrm>
          <a:prstGeom prst="ellipse">
            <a:avLst/>
          </a:prstGeom>
          <a:solidFill>
            <a:srgbClr val="FFFFFF"/>
          </a:solidFill>
          <a:ln w="254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Helvetica Neue"/>
              <a:buNone/>
            </a:pPr>
            <a:r>
              <a:rPr lang="en-US" sz="1400" b="0" i="0" u="none" strike="noStrike" cap="none">
                <a:solidFill>
                  <a:srgbClr val="000000"/>
                </a:solidFill>
                <a:latin typeface="Helvetica Neue"/>
                <a:ea typeface="Helvetica Neue"/>
                <a:cs typeface="Helvetica Neue"/>
                <a:sym typeface="Helvetica Neue"/>
              </a:rPr>
              <a:t>2</a:t>
            </a:r>
            <a:endParaRPr/>
          </a:p>
        </p:txBody>
      </p:sp>
      <p:sp>
        <p:nvSpPr>
          <p:cNvPr id="1108" name="Google Shape;1108;p9"/>
          <p:cNvSpPr/>
          <p:nvPr/>
        </p:nvSpPr>
        <p:spPr>
          <a:xfrm>
            <a:off x="6227391" y="3468860"/>
            <a:ext cx="241301" cy="308611"/>
          </a:xfrm>
          <a:prstGeom prst="ellipse">
            <a:avLst/>
          </a:prstGeom>
          <a:solidFill>
            <a:srgbClr val="FFFFFF"/>
          </a:solidFill>
          <a:ln w="254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Helvetica Neue"/>
              <a:buNone/>
            </a:pPr>
            <a:r>
              <a:rPr lang="en-US" sz="1400" b="0" i="0" u="none" strike="noStrike" cap="none">
                <a:solidFill>
                  <a:srgbClr val="000000"/>
                </a:solidFill>
                <a:latin typeface="Helvetica Neue"/>
                <a:ea typeface="Helvetica Neue"/>
                <a:cs typeface="Helvetica Neue"/>
                <a:sym typeface="Helvetica Neue"/>
              </a:rPr>
              <a:t>1</a:t>
            </a:r>
            <a:endParaRPr/>
          </a:p>
        </p:txBody>
      </p:sp>
      <p:sp>
        <p:nvSpPr>
          <p:cNvPr id="1109" name="Google Shape;1109;p9"/>
          <p:cNvSpPr/>
          <p:nvPr/>
        </p:nvSpPr>
        <p:spPr>
          <a:xfrm>
            <a:off x="6227391" y="4269810"/>
            <a:ext cx="241301" cy="308611"/>
          </a:xfrm>
          <a:prstGeom prst="ellipse">
            <a:avLst/>
          </a:prstGeom>
          <a:solidFill>
            <a:srgbClr val="FFFFFF"/>
          </a:solidFill>
          <a:ln w="254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Helvetica Neue"/>
              <a:buNone/>
            </a:pPr>
            <a:r>
              <a:rPr lang="en-US" sz="1400" b="0" i="0" u="none" strike="noStrike" cap="none">
                <a:solidFill>
                  <a:srgbClr val="000000"/>
                </a:solidFill>
                <a:latin typeface="Helvetica Neue"/>
                <a:ea typeface="Helvetica Neue"/>
                <a:cs typeface="Helvetica Neue"/>
                <a:sym typeface="Helvetica Neue"/>
              </a:rPr>
              <a:t>3</a:t>
            </a:r>
            <a:endParaRPr/>
          </a:p>
        </p:txBody>
      </p:sp>
      <p:sp>
        <p:nvSpPr>
          <p:cNvPr id="1110" name="Google Shape;1110;p9"/>
          <p:cNvSpPr txBox="1"/>
          <p:nvPr/>
        </p:nvSpPr>
        <p:spPr>
          <a:xfrm>
            <a:off x="4107676" y="948286"/>
            <a:ext cx="925118" cy="277519"/>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200"/>
              <a:buFont typeface="Helvetica Neue"/>
              <a:buNone/>
            </a:pPr>
            <a:r>
              <a:rPr lang="en-US" sz="1200" b="1" i="0" u="none" strike="noStrike" cap="none">
                <a:solidFill>
                  <a:srgbClr val="000000"/>
                </a:solidFill>
                <a:latin typeface="Helvetica Neue"/>
                <a:ea typeface="Helvetica Neue"/>
                <a:cs typeface="Helvetica Neue"/>
                <a:sym typeface="Helvetica Neue"/>
              </a:rPr>
              <a:t>Small Shop</a:t>
            </a:r>
            <a:endParaRPr/>
          </a:p>
        </p:txBody>
      </p:sp>
      <p:sp>
        <p:nvSpPr>
          <p:cNvPr id="1111" name="Google Shape;1111;p9"/>
          <p:cNvSpPr txBox="1"/>
          <p:nvPr/>
        </p:nvSpPr>
        <p:spPr>
          <a:xfrm>
            <a:off x="1199800" y="1228441"/>
            <a:ext cx="894028" cy="264971"/>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200"/>
              <a:buFont typeface="Helvetica Neue"/>
              <a:buNone/>
            </a:pPr>
            <a:r>
              <a:rPr lang="en-US" sz="1200" b="0" i="0" u="none" strike="noStrike" cap="none">
                <a:solidFill>
                  <a:srgbClr val="000000"/>
                </a:solidFill>
                <a:latin typeface="Helvetica Neue"/>
                <a:ea typeface="Helvetica Neue"/>
                <a:cs typeface="Helvetica Neue"/>
                <a:sym typeface="Helvetica Neue"/>
              </a:rPr>
              <a:t>Slow Billing</a:t>
            </a:r>
            <a:endParaRPr/>
          </a:p>
        </p:txBody>
      </p:sp>
      <p:sp>
        <p:nvSpPr>
          <p:cNvPr id="1112" name="Google Shape;1112;p9"/>
          <p:cNvSpPr txBox="1"/>
          <p:nvPr/>
        </p:nvSpPr>
        <p:spPr>
          <a:xfrm>
            <a:off x="7102510" y="1228441"/>
            <a:ext cx="764640" cy="26497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200"/>
              <a:buFont typeface="Helvetica Neue"/>
              <a:buNone/>
            </a:pPr>
            <a:r>
              <a:rPr lang="en-US" sz="1200" b="0" i="0" u="none" strike="noStrike" cap="none">
                <a:solidFill>
                  <a:srgbClr val="000000"/>
                </a:solidFill>
                <a:latin typeface="Helvetica Neue"/>
                <a:ea typeface="Helvetica Neue"/>
                <a:cs typeface="Helvetica Neue"/>
                <a:sym typeface="Helvetica Neue"/>
              </a:rPr>
              <a:t>Multi PoS</a:t>
            </a:r>
            <a:endParaRPr/>
          </a:p>
        </p:txBody>
      </p:sp>
      <p:sp>
        <p:nvSpPr>
          <p:cNvPr id="1113" name="Google Shape;1113;p9"/>
          <p:cNvSpPr txBox="1">
            <a:spLocks noGrp="1"/>
          </p:cNvSpPr>
          <p:nvPr>
            <p:ph type="sldNum" idx="12"/>
          </p:nvPr>
        </p:nvSpPr>
        <p:spPr>
          <a:xfrm>
            <a:off x="8660940" y="4757408"/>
            <a:ext cx="406800" cy="399000"/>
          </a:xfrm>
          <a:prstGeom prst="rect">
            <a:avLst/>
          </a:prstGeom>
        </p:spPr>
        <p:txBody>
          <a:bodyPr spcFirstLastPara="1" wrap="square" lIns="40800" tIns="40800" rIns="40800" bIns="40800" anchor="ctr" anchorCtr="0">
            <a:noAutofit/>
          </a:bodyPr>
          <a:lstStyle/>
          <a:p>
            <a:pPr marL="0" lvl="0" indent="0" algn="r" rtl="0">
              <a:spcBef>
                <a:spcPts val="0"/>
              </a:spcBef>
              <a:spcAft>
                <a:spcPts val="0"/>
              </a:spcAft>
              <a:buClr>
                <a:srgbClr val="FFFFFF"/>
              </a:buClr>
              <a:buSzPts val="2100"/>
              <a:buFont typeface="Calibri"/>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8" name="Google Shape;1118;p10"/>
          <p:cNvSpPr/>
          <p:nvPr/>
        </p:nvSpPr>
        <p:spPr>
          <a:xfrm>
            <a:off x="347041" y="85360"/>
            <a:ext cx="8520524" cy="516646"/>
          </a:xfrm>
          <a:prstGeom prst="rect">
            <a:avLst/>
          </a:prstGeom>
          <a:solidFill>
            <a:srgbClr val="FFFFFF"/>
          </a:solidFill>
          <a:ln w="12700" cap="flat" cmpd="sng">
            <a:solidFill>
              <a:srgbClr val="000000"/>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2500"/>
              <a:buFont typeface="Helvetica Neue"/>
              <a:buNone/>
            </a:pPr>
            <a:r>
              <a:rPr lang="en-US" sz="2500" b="0" i="0" u="none" strike="noStrike" cap="none">
                <a:solidFill>
                  <a:srgbClr val="000000"/>
                </a:solidFill>
                <a:latin typeface="Helvetica Neue"/>
                <a:ea typeface="Helvetica Neue"/>
                <a:cs typeface="Helvetica Neue"/>
                <a:sym typeface="Helvetica Neue"/>
              </a:rPr>
              <a:t>Pre-configured Master Data to Download &amp; Upload</a:t>
            </a:r>
            <a:endParaRPr/>
          </a:p>
        </p:txBody>
      </p:sp>
      <p:sp>
        <p:nvSpPr>
          <p:cNvPr id="1119" name="Google Shape;1119;p10"/>
          <p:cNvSpPr/>
          <p:nvPr/>
        </p:nvSpPr>
        <p:spPr>
          <a:xfrm>
            <a:off x="549507" y="746013"/>
            <a:ext cx="2069940" cy="300342"/>
          </a:xfrm>
          <a:prstGeom prst="rect">
            <a:avLst/>
          </a:prstGeom>
          <a:solidFill>
            <a:srgbClr val="FFFFFF"/>
          </a:solidFill>
          <a:ln w="12700" cap="flat" cmpd="sng">
            <a:solidFill>
              <a:schemeClr val="accent1"/>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US" sz="1200" b="1" i="0" u="none" strike="noStrike" cap="none">
                <a:solidFill>
                  <a:srgbClr val="000000"/>
                </a:solidFill>
                <a:latin typeface="Helvetica Neue"/>
                <a:ea typeface="Helvetica Neue"/>
                <a:cs typeface="Helvetica Neue"/>
                <a:sym typeface="Helvetica Neue"/>
              </a:rPr>
              <a:t>Master Product Catalog</a:t>
            </a:r>
            <a:endParaRPr/>
          </a:p>
        </p:txBody>
      </p:sp>
      <p:grpSp>
        <p:nvGrpSpPr>
          <p:cNvPr id="1120" name="Google Shape;1120;p10"/>
          <p:cNvGrpSpPr/>
          <p:nvPr/>
        </p:nvGrpSpPr>
        <p:grpSpPr>
          <a:xfrm>
            <a:off x="392675" y="1127978"/>
            <a:ext cx="2383605" cy="2852677"/>
            <a:chOff x="0" y="0"/>
            <a:chExt cx="2383604" cy="2852676"/>
          </a:xfrm>
        </p:grpSpPr>
        <p:sp>
          <p:nvSpPr>
            <p:cNvPr id="1121" name="Google Shape;1121;p10"/>
            <p:cNvSpPr/>
            <p:nvPr/>
          </p:nvSpPr>
          <p:spPr>
            <a:xfrm>
              <a:off x="18061" y="2551"/>
              <a:ext cx="634517" cy="678462"/>
            </a:xfrm>
            <a:prstGeom prst="rect">
              <a:avLst/>
            </a:prstGeom>
            <a:solidFill>
              <a:srgbClr val="FFFFFF"/>
            </a:solidFill>
            <a:ln w="12700" cap="flat" cmpd="sng">
              <a:solidFill>
                <a:schemeClr val="accent1"/>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Helvetica Neue"/>
                <a:buNone/>
              </a:pPr>
              <a:r>
                <a:rPr lang="en-US" sz="800" b="1" i="0" u="none" strike="noStrike" cap="none">
                  <a:solidFill>
                    <a:srgbClr val="000000"/>
                  </a:solidFill>
                  <a:latin typeface="Helvetica Neue"/>
                  <a:ea typeface="Helvetica Neue"/>
                  <a:cs typeface="Helvetica Neue"/>
                  <a:sym typeface="Helvetica Neue"/>
                </a:rPr>
                <a:t>Brand 1 - HUL</a:t>
              </a:r>
              <a:endParaRPr/>
            </a:p>
          </p:txBody>
        </p:sp>
        <p:sp>
          <p:nvSpPr>
            <p:cNvPr id="1122" name="Google Shape;1122;p10"/>
            <p:cNvSpPr/>
            <p:nvPr/>
          </p:nvSpPr>
          <p:spPr>
            <a:xfrm>
              <a:off x="498513" y="324"/>
              <a:ext cx="151348" cy="159602"/>
            </a:xfrm>
            <a:prstGeom prst="rect">
              <a:avLst/>
            </a:prstGeom>
            <a:solidFill>
              <a:srgbClr val="DDDDDD"/>
            </a:solidFill>
            <a:ln w="127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Devanagari MT"/>
                <a:buNone/>
              </a:pPr>
              <a:r>
                <a:rPr lang="en-US" sz="1000" b="1" i="0" u="none" strike="noStrike" cap="none">
                  <a:solidFill>
                    <a:srgbClr val="000000"/>
                  </a:solidFill>
                  <a:latin typeface="Devanagari MT"/>
                  <a:ea typeface="Devanagari MT"/>
                  <a:cs typeface="Devanagari MT"/>
                  <a:sym typeface="Devanagari MT"/>
                </a:rPr>
                <a:t>✓</a:t>
              </a:r>
              <a:endParaRPr/>
            </a:p>
          </p:txBody>
        </p:sp>
        <p:pic>
          <p:nvPicPr>
            <p:cNvPr id="1123" name="Google Shape;1123;p10" descr="Screen Shot 2020-04-29 at 6.58.47 PM.png"/>
            <p:cNvPicPr preferRelativeResize="0"/>
            <p:nvPr/>
          </p:nvPicPr>
          <p:blipFill rotWithShape="1">
            <a:blip r:embed="rId3">
              <a:alphaModFix/>
            </a:blip>
            <a:srcRect/>
            <a:stretch/>
          </p:blipFill>
          <p:spPr>
            <a:xfrm>
              <a:off x="70913" y="184668"/>
              <a:ext cx="528814" cy="364893"/>
            </a:xfrm>
            <a:prstGeom prst="rect">
              <a:avLst/>
            </a:prstGeom>
            <a:noFill/>
            <a:ln>
              <a:noFill/>
            </a:ln>
          </p:spPr>
        </p:pic>
        <p:sp>
          <p:nvSpPr>
            <p:cNvPr id="1124" name="Google Shape;1124;p10"/>
            <p:cNvSpPr/>
            <p:nvPr/>
          </p:nvSpPr>
          <p:spPr>
            <a:xfrm>
              <a:off x="883501" y="2226"/>
              <a:ext cx="634517" cy="678462"/>
            </a:xfrm>
            <a:prstGeom prst="rect">
              <a:avLst/>
            </a:prstGeom>
            <a:solidFill>
              <a:srgbClr val="FFFFFF"/>
            </a:solidFill>
            <a:ln w="12700" cap="flat" cmpd="sng">
              <a:solidFill>
                <a:schemeClr val="accent1"/>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sp>
          <p:nvSpPr>
            <p:cNvPr id="1125" name="Google Shape;1125;p10"/>
            <p:cNvSpPr/>
            <p:nvPr/>
          </p:nvSpPr>
          <p:spPr>
            <a:xfrm>
              <a:off x="1363953" y="0"/>
              <a:ext cx="151347" cy="159602"/>
            </a:xfrm>
            <a:prstGeom prst="rect">
              <a:avLst/>
            </a:prstGeom>
            <a:solidFill>
              <a:srgbClr val="DDDDDD"/>
            </a:solidFill>
            <a:ln w="127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sp>
          <p:nvSpPr>
            <p:cNvPr id="1126" name="Google Shape;1126;p10"/>
            <p:cNvSpPr txBox="1"/>
            <p:nvPr/>
          </p:nvSpPr>
          <p:spPr>
            <a:xfrm>
              <a:off x="171988" y="654607"/>
              <a:ext cx="326664" cy="219166"/>
            </a:xfrm>
            <a:prstGeom prst="rect">
              <a:avLst/>
            </a:prstGeom>
            <a:no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800"/>
                <a:buFont typeface="Helvetica Neue"/>
                <a:buNone/>
              </a:pPr>
              <a:r>
                <a:rPr lang="en-US" sz="800" b="0" i="0" u="none" strike="noStrike" cap="none">
                  <a:solidFill>
                    <a:srgbClr val="000000"/>
                  </a:solidFill>
                  <a:latin typeface="Helvetica Neue"/>
                  <a:ea typeface="Helvetica Neue"/>
                  <a:cs typeface="Helvetica Neue"/>
                  <a:sym typeface="Helvetica Neue"/>
                </a:rPr>
                <a:t>HUL</a:t>
              </a:r>
              <a:endParaRPr/>
            </a:p>
          </p:txBody>
        </p:sp>
        <p:sp>
          <p:nvSpPr>
            <p:cNvPr id="1127" name="Google Shape;1127;p10"/>
            <p:cNvSpPr txBox="1"/>
            <p:nvPr/>
          </p:nvSpPr>
          <p:spPr>
            <a:xfrm>
              <a:off x="933404" y="653642"/>
              <a:ext cx="534711" cy="219166"/>
            </a:xfrm>
            <a:prstGeom prst="rect">
              <a:avLst/>
            </a:prstGeom>
            <a:no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800"/>
                <a:buFont typeface="Helvetica Neue"/>
                <a:buNone/>
              </a:pPr>
              <a:r>
                <a:rPr lang="en-US" sz="800" b="0" i="0" u="none" strike="noStrike" cap="none">
                  <a:solidFill>
                    <a:srgbClr val="000000"/>
                  </a:solidFill>
                  <a:latin typeface="Helvetica Neue"/>
                  <a:ea typeface="Helvetica Neue"/>
                  <a:cs typeface="Helvetica Neue"/>
                  <a:sym typeface="Helvetica Neue"/>
                </a:rPr>
                <a:t>Patanjali</a:t>
              </a:r>
              <a:endParaRPr/>
            </a:p>
          </p:txBody>
        </p:sp>
        <p:pic>
          <p:nvPicPr>
            <p:cNvPr id="1128" name="Google Shape;1128;p10" descr="Image"/>
            <p:cNvPicPr preferRelativeResize="0"/>
            <p:nvPr/>
          </p:nvPicPr>
          <p:blipFill rotWithShape="1">
            <a:blip r:embed="rId4">
              <a:alphaModFix/>
            </a:blip>
            <a:srcRect/>
            <a:stretch/>
          </p:blipFill>
          <p:spPr>
            <a:xfrm>
              <a:off x="918291" y="201958"/>
              <a:ext cx="528814" cy="328408"/>
            </a:xfrm>
            <a:prstGeom prst="rect">
              <a:avLst/>
            </a:prstGeom>
            <a:noFill/>
            <a:ln>
              <a:noFill/>
            </a:ln>
          </p:spPr>
        </p:pic>
        <p:sp>
          <p:nvSpPr>
            <p:cNvPr id="1129" name="Google Shape;1129;p10"/>
            <p:cNvSpPr/>
            <p:nvPr/>
          </p:nvSpPr>
          <p:spPr>
            <a:xfrm>
              <a:off x="1749087" y="14058"/>
              <a:ext cx="634517" cy="678462"/>
            </a:xfrm>
            <a:prstGeom prst="rect">
              <a:avLst/>
            </a:prstGeom>
            <a:solidFill>
              <a:srgbClr val="FFFFFF"/>
            </a:solidFill>
            <a:ln w="12700" cap="flat" cmpd="sng">
              <a:solidFill>
                <a:schemeClr val="accent1"/>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sp>
          <p:nvSpPr>
            <p:cNvPr id="1130" name="Google Shape;1130;p10"/>
            <p:cNvSpPr/>
            <p:nvPr/>
          </p:nvSpPr>
          <p:spPr>
            <a:xfrm>
              <a:off x="2229539" y="11831"/>
              <a:ext cx="151347" cy="159602"/>
            </a:xfrm>
            <a:prstGeom prst="rect">
              <a:avLst/>
            </a:prstGeom>
            <a:solidFill>
              <a:srgbClr val="DDDDDD"/>
            </a:solidFill>
            <a:ln w="127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sp>
          <p:nvSpPr>
            <p:cNvPr id="1131" name="Google Shape;1131;p10"/>
            <p:cNvSpPr txBox="1"/>
            <p:nvPr/>
          </p:nvSpPr>
          <p:spPr>
            <a:xfrm>
              <a:off x="1860037" y="665474"/>
              <a:ext cx="412616" cy="219166"/>
            </a:xfrm>
            <a:prstGeom prst="rect">
              <a:avLst/>
            </a:prstGeom>
            <a:no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800"/>
                <a:buFont typeface="Helvetica Neue"/>
                <a:buNone/>
              </a:pPr>
              <a:r>
                <a:rPr lang="en-US" sz="800" b="0" i="0" u="none" strike="noStrike" cap="none">
                  <a:solidFill>
                    <a:srgbClr val="000000"/>
                  </a:solidFill>
                  <a:latin typeface="Helvetica Neue"/>
                  <a:ea typeface="Helvetica Neue"/>
                  <a:cs typeface="Helvetica Neue"/>
                  <a:sym typeface="Helvetica Neue"/>
                </a:rPr>
                <a:t>Dubur</a:t>
              </a:r>
              <a:endParaRPr/>
            </a:p>
          </p:txBody>
        </p:sp>
        <p:sp>
          <p:nvSpPr>
            <p:cNvPr id="1132" name="Google Shape;1132;p10"/>
            <p:cNvSpPr/>
            <p:nvPr/>
          </p:nvSpPr>
          <p:spPr>
            <a:xfrm>
              <a:off x="18061" y="984785"/>
              <a:ext cx="634517" cy="678462"/>
            </a:xfrm>
            <a:prstGeom prst="rect">
              <a:avLst/>
            </a:prstGeom>
            <a:solidFill>
              <a:srgbClr val="FFFFFF"/>
            </a:solidFill>
            <a:ln w="12700" cap="flat" cmpd="sng">
              <a:solidFill>
                <a:schemeClr val="accent1"/>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sp>
          <p:nvSpPr>
            <p:cNvPr id="1133" name="Google Shape;1133;p10"/>
            <p:cNvSpPr txBox="1"/>
            <p:nvPr/>
          </p:nvSpPr>
          <p:spPr>
            <a:xfrm>
              <a:off x="86209" y="1636201"/>
              <a:ext cx="498222" cy="219166"/>
            </a:xfrm>
            <a:prstGeom prst="rect">
              <a:avLst/>
            </a:prstGeom>
            <a:no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800"/>
                <a:buFont typeface="Helvetica Neue"/>
                <a:buNone/>
              </a:pPr>
              <a:r>
                <a:rPr lang="en-US" sz="800" b="0" i="0" u="none" strike="noStrike" cap="none">
                  <a:solidFill>
                    <a:srgbClr val="000000"/>
                  </a:solidFill>
                  <a:latin typeface="Helvetica Neue"/>
                  <a:ea typeface="Helvetica Neue"/>
                  <a:cs typeface="Helvetica Neue"/>
                  <a:sym typeface="Helvetica Neue"/>
                </a:rPr>
                <a:t>Colgate</a:t>
              </a:r>
              <a:endParaRPr/>
            </a:p>
          </p:txBody>
        </p:sp>
        <p:sp>
          <p:nvSpPr>
            <p:cNvPr id="1134" name="Google Shape;1134;p10"/>
            <p:cNvSpPr/>
            <p:nvPr/>
          </p:nvSpPr>
          <p:spPr>
            <a:xfrm>
              <a:off x="883501" y="1011636"/>
              <a:ext cx="634517" cy="678462"/>
            </a:xfrm>
            <a:prstGeom prst="rect">
              <a:avLst/>
            </a:prstGeom>
            <a:solidFill>
              <a:srgbClr val="FFFFFF"/>
            </a:solidFill>
            <a:ln w="12700" cap="flat" cmpd="sng">
              <a:solidFill>
                <a:schemeClr val="accent1"/>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sp>
          <p:nvSpPr>
            <p:cNvPr id="1135" name="Google Shape;1135;p10"/>
            <p:cNvSpPr txBox="1"/>
            <p:nvPr/>
          </p:nvSpPr>
          <p:spPr>
            <a:xfrm>
              <a:off x="1063201" y="1663052"/>
              <a:ext cx="275117" cy="219167"/>
            </a:xfrm>
            <a:prstGeom prst="rect">
              <a:avLst/>
            </a:prstGeom>
            <a:no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800"/>
                <a:buFont typeface="Helvetica Neue"/>
                <a:buNone/>
              </a:pPr>
              <a:r>
                <a:rPr lang="en-US" sz="800" b="0" i="0" u="none" strike="noStrike" cap="none">
                  <a:solidFill>
                    <a:srgbClr val="000000"/>
                  </a:solidFill>
                  <a:latin typeface="Helvetica Neue"/>
                  <a:ea typeface="Helvetica Neue"/>
                  <a:cs typeface="Helvetica Neue"/>
                  <a:sym typeface="Helvetica Neue"/>
                </a:rPr>
                <a:t>ITC</a:t>
              </a:r>
              <a:endParaRPr/>
            </a:p>
          </p:txBody>
        </p:sp>
        <p:sp>
          <p:nvSpPr>
            <p:cNvPr id="1136" name="Google Shape;1136;p10"/>
            <p:cNvSpPr/>
            <p:nvPr/>
          </p:nvSpPr>
          <p:spPr>
            <a:xfrm>
              <a:off x="1749087" y="1011636"/>
              <a:ext cx="634517" cy="678462"/>
            </a:xfrm>
            <a:prstGeom prst="rect">
              <a:avLst/>
            </a:prstGeom>
            <a:solidFill>
              <a:srgbClr val="FFFFFF"/>
            </a:solidFill>
            <a:ln w="12700" cap="flat" cmpd="sng">
              <a:solidFill>
                <a:schemeClr val="accent1"/>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sp>
          <p:nvSpPr>
            <p:cNvPr id="1137" name="Google Shape;1137;p10"/>
            <p:cNvSpPr txBox="1"/>
            <p:nvPr/>
          </p:nvSpPr>
          <p:spPr>
            <a:xfrm>
              <a:off x="1860037" y="1663052"/>
              <a:ext cx="412616" cy="219167"/>
            </a:xfrm>
            <a:prstGeom prst="rect">
              <a:avLst/>
            </a:prstGeom>
            <a:no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800"/>
                <a:buFont typeface="Helvetica Neue"/>
                <a:buNone/>
              </a:pPr>
              <a:r>
                <a:rPr lang="en-US" sz="800" b="0" i="0" u="none" strike="noStrike" cap="none">
                  <a:solidFill>
                    <a:srgbClr val="000000"/>
                  </a:solidFill>
                  <a:latin typeface="Helvetica Neue"/>
                  <a:ea typeface="Helvetica Neue"/>
                  <a:cs typeface="Helvetica Neue"/>
                  <a:sym typeface="Helvetica Neue"/>
                </a:rPr>
                <a:t>Non Brand</a:t>
              </a:r>
              <a:endParaRPr/>
            </a:p>
          </p:txBody>
        </p:sp>
        <p:sp>
          <p:nvSpPr>
            <p:cNvPr id="1138" name="Google Shape;1138;p10"/>
            <p:cNvSpPr/>
            <p:nvPr/>
          </p:nvSpPr>
          <p:spPr>
            <a:xfrm>
              <a:off x="0" y="1962231"/>
              <a:ext cx="634516" cy="678462"/>
            </a:xfrm>
            <a:prstGeom prst="rect">
              <a:avLst/>
            </a:prstGeom>
            <a:solidFill>
              <a:srgbClr val="FFFFFF"/>
            </a:solidFill>
            <a:ln w="12700" cap="flat" cmpd="sng">
              <a:solidFill>
                <a:schemeClr val="accent1"/>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sp>
          <p:nvSpPr>
            <p:cNvPr id="1139" name="Google Shape;1139;p10"/>
            <p:cNvSpPr txBox="1"/>
            <p:nvPr/>
          </p:nvSpPr>
          <p:spPr>
            <a:xfrm>
              <a:off x="110950" y="2613647"/>
              <a:ext cx="412616" cy="219166"/>
            </a:xfrm>
            <a:prstGeom prst="rect">
              <a:avLst/>
            </a:prstGeom>
            <a:no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800"/>
                <a:buFont typeface="Helvetica Neue"/>
                <a:buNone/>
              </a:pPr>
              <a:r>
                <a:rPr lang="en-US" sz="800" b="0" i="0" u="none" strike="noStrike" cap="none">
                  <a:solidFill>
                    <a:srgbClr val="000000"/>
                  </a:solidFill>
                  <a:latin typeface="Helvetica Neue"/>
                  <a:ea typeface="Helvetica Neue"/>
                  <a:cs typeface="Helvetica Neue"/>
                  <a:sym typeface="Helvetica Neue"/>
                </a:rPr>
                <a:t>Others</a:t>
              </a:r>
              <a:endParaRPr/>
            </a:p>
          </p:txBody>
        </p:sp>
        <p:sp>
          <p:nvSpPr>
            <p:cNvPr id="1140" name="Google Shape;1140;p10"/>
            <p:cNvSpPr/>
            <p:nvPr/>
          </p:nvSpPr>
          <p:spPr>
            <a:xfrm>
              <a:off x="883501" y="1962231"/>
              <a:ext cx="634517" cy="678462"/>
            </a:xfrm>
            <a:prstGeom prst="rect">
              <a:avLst/>
            </a:prstGeom>
            <a:solidFill>
              <a:srgbClr val="FFFFFF"/>
            </a:solidFill>
            <a:ln w="12700" cap="flat" cmpd="sng">
              <a:solidFill>
                <a:schemeClr val="accent1"/>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sp>
          <p:nvSpPr>
            <p:cNvPr id="1141" name="Google Shape;1141;p10"/>
            <p:cNvSpPr txBox="1"/>
            <p:nvPr/>
          </p:nvSpPr>
          <p:spPr>
            <a:xfrm>
              <a:off x="994451" y="2613647"/>
              <a:ext cx="412617" cy="219166"/>
            </a:xfrm>
            <a:prstGeom prst="rect">
              <a:avLst/>
            </a:prstGeom>
            <a:no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800"/>
                <a:buFont typeface="Helvetica Neue"/>
                <a:buNone/>
              </a:pPr>
              <a:r>
                <a:rPr lang="en-US" sz="800" b="0" i="0" u="none" strike="noStrike" cap="none">
                  <a:solidFill>
                    <a:srgbClr val="000000"/>
                  </a:solidFill>
                  <a:latin typeface="Helvetica Neue"/>
                  <a:ea typeface="Helvetica Neue"/>
                  <a:cs typeface="Helvetica Neue"/>
                  <a:sym typeface="Helvetica Neue"/>
                </a:rPr>
                <a:t>Others</a:t>
              </a:r>
              <a:endParaRPr/>
            </a:p>
          </p:txBody>
        </p:sp>
        <p:sp>
          <p:nvSpPr>
            <p:cNvPr id="1142" name="Google Shape;1142;p10"/>
            <p:cNvSpPr/>
            <p:nvPr/>
          </p:nvSpPr>
          <p:spPr>
            <a:xfrm>
              <a:off x="1749087" y="1982093"/>
              <a:ext cx="634517" cy="678462"/>
            </a:xfrm>
            <a:prstGeom prst="rect">
              <a:avLst/>
            </a:prstGeom>
            <a:solidFill>
              <a:srgbClr val="FFFFFF"/>
            </a:solidFill>
            <a:ln w="12700" cap="flat" cmpd="sng">
              <a:solidFill>
                <a:schemeClr val="accent1"/>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sp>
          <p:nvSpPr>
            <p:cNvPr id="1143" name="Google Shape;1143;p10"/>
            <p:cNvSpPr txBox="1"/>
            <p:nvPr/>
          </p:nvSpPr>
          <p:spPr>
            <a:xfrm>
              <a:off x="1860037" y="2633509"/>
              <a:ext cx="412616" cy="219167"/>
            </a:xfrm>
            <a:prstGeom prst="rect">
              <a:avLst/>
            </a:prstGeom>
            <a:no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800"/>
                <a:buFont typeface="Helvetica Neue"/>
                <a:buNone/>
              </a:pPr>
              <a:r>
                <a:rPr lang="en-US" sz="800" b="0" i="0" u="none" strike="noStrike" cap="none">
                  <a:solidFill>
                    <a:srgbClr val="000000"/>
                  </a:solidFill>
                  <a:latin typeface="Helvetica Neue"/>
                  <a:ea typeface="Helvetica Neue"/>
                  <a:cs typeface="Helvetica Neue"/>
                  <a:sym typeface="Helvetica Neue"/>
                </a:rPr>
                <a:t>Others</a:t>
              </a:r>
              <a:endParaRPr/>
            </a:p>
          </p:txBody>
        </p:sp>
        <p:sp>
          <p:nvSpPr>
            <p:cNvPr id="1144" name="Google Shape;1144;p10"/>
            <p:cNvSpPr/>
            <p:nvPr/>
          </p:nvSpPr>
          <p:spPr>
            <a:xfrm>
              <a:off x="498440" y="1001043"/>
              <a:ext cx="151348" cy="159602"/>
            </a:xfrm>
            <a:prstGeom prst="rect">
              <a:avLst/>
            </a:prstGeom>
            <a:solidFill>
              <a:srgbClr val="DDDDDD"/>
            </a:solidFill>
            <a:ln w="127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sp>
          <p:nvSpPr>
            <p:cNvPr id="1145" name="Google Shape;1145;p10"/>
            <p:cNvSpPr/>
            <p:nvPr/>
          </p:nvSpPr>
          <p:spPr>
            <a:xfrm>
              <a:off x="1363880" y="1000718"/>
              <a:ext cx="151348" cy="159603"/>
            </a:xfrm>
            <a:prstGeom prst="rect">
              <a:avLst/>
            </a:prstGeom>
            <a:solidFill>
              <a:srgbClr val="DDDDDD"/>
            </a:solidFill>
            <a:ln w="127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sp>
          <p:nvSpPr>
            <p:cNvPr id="1146" name="Google Shape;1146;p10"/>
            <p:cNvSpPr/>
            <p:nvPr/>
          </p:nvSpPr>
          <p:spPr>
            <a:xfrm>
              <a:off x="2229539" y="1011636"/>
              <a:ext cx="151347" cy="159603"/>
            </a:xfrm>
            <a:prstGeom prst="rect">
              <a:avLst/>
            </a:prstGeom>
            <a:solidFill>
              <a:srgbClr val="DDDDDD"/>
            </a:solidFill>
            <a:ln w="127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sp>
          <p:nvSpPr>
            <p:cNvPr id="1147" name="Google Shape;1147;p10"/>
            <p:cNvSpPr/>
            <p:nvPr/>
          </p:nvSpPr>
          <p:spPr>
            <a:xfrm>
              <a:off x="475273" y="1974044"/>
              <a:ext cx="151347" cy="159602"/>
            </a:xfrm>
            <a:prstGeom prst="rect">
              <a:avLst/>
            </a:prstGeom>
            <a:solidFill>
              <a:srgbClr val="DDDDDD"/>
            </a:solidFill>
            <a:ln w="127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sp>
          <p:nvSpPr>
            <p:cNvPr id="1148" name="Google Shape;1148;p10"/>
            <p:cNvSpPr/>
            <p:nvPr/>
          </p:nvSpPr>
          <p:spPr>
            <a:xfrm>
              <a:off x="1363880" y="1973720"/>
              <a:ext cx="151348" cy="159602"/>
            </a:xfrm>
            <a:prstGeom prst="rect">
              <a:avLst/>
            </a:prstGeom>
            <a:solidFill>
              <a:srgbClr val="DDDDDD"/>
            </a:solidFill>
            <a:ln w="127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sp>
          <p:nvSpPr>
            <p:cNvPr id="1149" name="Google Shape;1149;p10"/>
            <p:cNvSpPr/>
            <p:nvPr/>
          </p:nvSpPr>
          <p:spPr>
            <a:xfrm>
              <a:off x="2229466" y="1985551"/>
              <a:ext cx="151347" cy="159603"/>
            </a:xfrm>
            <a:prstGeom prst="rect">
              <a:avLst/>
            </a:prstGeom>
            <a:solidFill>
              <a:srgbClr val="DDDDDD"/>
            </a:solidFill>
            <a:ln w="127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pic>
          <p:nvPicPr>
            <p:cNvPr id="1150" name="Google Shape;1150;p10" descr="Image"/>
            <p:cNvPicPr preferRelativeResize="0"/>
            <p:nvPr/>
          </p:nvPicPr>
          <p:blipFill rotWithShape="1">
            <a:blip r:embed="rId5">
              <a:alphaModFix/>
            </a:blip>
            <a:srcRect/>
            <a:stretch/>
          </p:blipFill>
          <p:spPr>
            <a:xfrm>
              <a:off x="1761756" y="88616"/>
              <a:ext cx="592551" cy="529345"/>
            </a:xfrm>
            <a:prstGeom prst="rect">
              <a:avLst/>
            </a:prstGeom>
            <a:noFill/>
            <a:ln>
              <a:noFill/>
            </a:ln>
          </p:spPr>
        </p:pic>
        <p:pic>
          <p:nvPicPr>
            <p:cNvPr id="1151" name="Google Shape;1151;p10" descr="Image"/>
            <p:cNvPicPr preferRelativeResize="0"/>
            <p:nvPr/>
          </p:nvPicPr>
          <p:blipFill rotWithShape="1">
            <a:blip r:embed="rId6">
              <a:alphaModFix/>
            </a:blip>
            <a:srcRect/>
            <a:stretch/>
          </p:blipFill>
          <p:spPr>
            <a:xfrm>
              <a:off x="60411" y="1124022"/>
              <a:ext cx="477570" cy="453691"/>
            </a:xfrm>
            <a:prstGeom prst="rect">
              <a:avLst/>
            </a:prstGeom>
            <a:noFill/>
            <a:ln>
              <a:noFill/>
            </a:ln>
          </p:spPr>
        </p:pic>
        <p:pic>
          <p:nvPicPr>
            <p:cNvPr id="1152" name="Google Shape;1152;p10" descr="Image"/>
            <p:cNvPicPr preferRelativeResize="0"/>
            <p:nvPr/>
          </p:nvPicPr>
          <p:blipFill rotWithShape="1">
            <a:blip r:embed="rId7">
              <a:alphaModFix/>
            </a:blip>
            <a:srcRect/>
            <a:stretch/>
          </p:blipFill>
          <p:spPr>
            <a:xfrm>
              <a:off x="958987" y="1134971"/>
              <a:ext cx="498221" cy="431792"/>
            </a:xfrm>
            <a:prstGeom prst="rect">
              <a:avLst/>
            </a:prstGeom>
            <a:noFill/>
            <a:ln>
              <a:noFill/>
            </a:ln>
          </p:spPr>
        </p:pic>
      </p:grpSp>
      <p:cxnSp>
        <p:nvCxnSpPr>
          <p:cNvPr id="1153" name="Google Shape;1153;p10"/>
          <p:cNvCxnSpPr/>
          <p:nvPr/>
        </p:nvCxnSpPr>
        <p:spPr>
          <a:xfrm rot="10800000" flipH="1">
            <a:off x="2900115" y="738184"/>
            <a:ext cx="1" cy="3938483"/>
          </a:xfrm>
          <a:prstGeom prst="straightConnector1">
            <a:avLst/>
          </a:prstGeom>
          <a:noFill/>
          <a:ln w="254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cxnSp>
      <p:cxnSp>
        <p:nvCxnSpPr>
          <p:cNvPr id="1154" name="Google Shape;1154;p10"/>
          <p:cNvCxnSpPr/>
          <p:nvPr/>
        </p:nvCxnSpPr>
        <p:spPr>
          <a:xfrm rot="10800000" flipH="1">
            <a:off x="5667930" y="738184"/>
            <a:ext cx="1" cy="3938483"/>
          </a:xfrm>
          <a:prstGeom prst="straightConnector1">
            <a:avLst/>
          </a:prstGeom>
          <a:noFill/>
          <a:ln w="254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cxnSp>
      <p:grpSp>
        <p:nvGrpSpPr>
          <p:cNvPr id="1155" name="Google Shape;1155;p10"/>
          <p:cNvGrpSpPr/>
          <p:nvPr/>
        </p:nvGrpSpPr>
        <p:grpSpPr>
          <a:xfrm>
            <a:off x="3023952" y="744534"/>
            <a:ext cx="2383606" cy="3063289"/>
            <a:chOff x="0" y="0"/>
            <a:chExt cx="2383604" cy="3063287"/>
          </a:xfrm>
        </p:grpSpPr>
        <p:sp>
          <p:nvSpPr>
            <p:cNvPr id="1156" name="Google Shape;1156;p10"/>
            <p:cNvSpPr/>
            <p:nvPr/>
          </p:nvSpPr>
          <p:spPr>
            <a:xfrm>
              <a:off x="18061" y="405283"/>
              <a:ext cx="634517" cy="678462"/>
            </a:xfrm>
            <a:prstGeom prst="rect">
              <a:avLst/>
            </a:prstGeom>
            <a:solidFill>
              <a:srgbClr val="FFFFFF"/>
            </a:solidFill>
            <a:ln w="12700" cap="flat" cmpd="sng">
              <a:solidFill>
                <a:schemeClr val="accent1"/>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Helvetica Neue"/>
                <a:buNone/>
              </a:pPr>
              <a:r>
                <a:rPr lang="en-US" sz="800" b="1" i="0" u="none" strike="noStrike" cap="none">
                  <a:solidFill>
                    <a:srgbClr val="000000"/>
                  </a:solidFill>
                  <a:latin typeface="Helvetica Neue"/>
                  <a:ea typeface="Helvetica Neue"/>
                  <a:cs typeface="Helvetica Neue"/>
                  <a:sym typeface="Helvetica Neue"/>
                </a:rPr>
                <a:t>Oral Care</a:t>
              </a:r>
              <a:endParaRPr/>
            </a:p>
          </p:txBody>
        </p:sp>
        <p:sp>
          <p:nvSpPr>
            <p:cNvPr id="1157" name="Google Shape;1157;p10"/>
            <p:cNvSpPr/>
            <p:nvPr/>
          </p:nvSpPr>
          <p:spPr>
            <a:xfrm>
              <a:off x="883501" y="404958"/>
              <a:ext cx="634517" cy="678462"/>
            </a:xfrm>
            <a:prstGeom prst="rect">
              <a:avLst/>
            </a:prstGeom>
            <a:solidFill>
              <a:srgbClr val="FFFFFF"/>
            </a:solidFill>
            <a:ln w="12700" cap="flat" cmpd="sng">
              <a:solidFill>
                <a:schemeClr val="accent1"/>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Helvetica Neue"/>
                <a:buNone/>
              </a:pPr>
              <a:r>
                <a:rPr lang="en-US" sz="800" b="1" i="0" u="none" strike="noStrike" cap="none">
                  <a:solidFill>
                    <a:srgbClr val="000000"/>
                  </a:solidFill>
                  <a:latin typeface="Helvetica Neue"/>
                  <a:ea typeface="Helvetica Neue"/>
                  <a:cs typeface="Helvetica Neue"/>
                  <a:sym typeface="Helvetica Neue"/>
                </a:rPr>
                <a:t>Skin Care</a:t>
              </a:r>
              <a:endParaRPr/>
            </a:p>
          </p:txBody>
        </p:sp>
        <p:sp>
          <p:nvSpPr>
            <p:cNvPr id="1158" name="Google Shape;1158;p10"/>
            <p:cNvSpPr/>
            <p:nvPr/>
          </p:nvSpPr>
          <p:spPr>
            <a:xfrm>
              <a:off x="1749087" y="416790"/>
              <a:ext cx="634517" cy="678462"/>
            </a:xfrm>
            <a:prstGeom prst="rect">
              <a:avLst/>
            </a:prstGeom>
            <a:solidFill>
              <a:srgbClr val="FFFFFF"/>
            </a:solidFill>
            <a:ln w="12700" cap="flat" cmpd="sng">
              <a:solidFill>
                <a:schemeClr val="accent1"/>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Helvetica Neue"/>
                <a:buNone/>
              </a:pPr>
              <a:r>
                <a:rPr lang="en-US" sz="800" b="1" i="0" u="none" strike="noStrike" cap="none">
                  <a:solidFill>
                    <a:srgbClr val="000000"/>
                  </a:solidFill>
                  <a:latin typeface="Helvetica Neue"/>
                  <a:ea typeface="Helvetica Neue"/>
                  <a:cs typeface="Helvetica Neue"/>
                  <a:sym typeface="Helvetica Neue"/>
                </a:rPr>
                <a:t>Detergents</a:t>
              </a:r>
              <a:endParaRPr/>
            </a:p>
          </p:txBody>
        </p:sp>
        <p:sp>
          <p:nvSpPr>
            <p:cNvPr id="1159" name="Google Shape;1159;p10"/>
            <p:cNvSpPr/>
            <p:nvPr/>
          </p:nvSpPr>
          <p:spPr>
            <a:xfrm>
              <a:off x="18061" y="1387517"/>
              <a:ext cx="634517" cy="678462"/>
            </a:xfrm>
            <a:prstGeom prst="rect">
              <a:avLst/>
            </a:prstGeom>
            <a:solidFill>
              <a:srgbClr val="FFFFFF"/>
            </a:solidFill>
            <a:ln w="12700" cap="flat" cmpd="sng">
              <a:solidFill>
                <a:schemeClr val="accent1"/>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Helvetica Neue"/>
                <a:buNone/>
              </a:pPr>
              <a:r>
                <a:rPr lang="en-US" sz="800" b="1" i="0" u="none" strike="noStrike" cap="none">
                  <a:solidFill>
                    <a:srgbClr val="000000"/>
                  </a:solidFill>
                  <a:latin typeface="Helvetica Neue"/>
                  <a:ea typeface="Helvetica Neue"/>
                  <a:cs typeface="Helvetica Neue"/>
                  <a:sym typeface="Helvetica Neue"/>
                </a:rPr>
                <a:t>Soap</a:t>
              </a:r>
              <a:endParaRPr/>
            </a:p>
          </p:txBody>
        </p:sp>
        <p:sp>
          <p:nvSpPr>
            <p:cNvPr id="1160" name="Google Shape;1160;p10"/>
            <p:cNvSpPr/>
            <p:nvPr/>
          </p:nvSpPr>
          <p:spPr>
            <a:xfrm>
              <a:off x="883501" y="1414369"/>
              <a:ext cx="634517" cy="678462"/>
            </a:xfrm>
            <a:prstGeom prst="rect">
              <a:avLst/>
            </a:prstGeom>
            <a:solidFill>
              <a:srgbClr val="FFFFFF"/>
            </a:solidFill>
            <a:ln w="12700" cap="flat" cmpd="sng">
              <a:solidFill>
                <a:schemeClr val="accent1"/>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Helvetica Neue"/>
                <a:buNone/>
              </a:pPr>
              <a:r>
                <a:rPr lang="en-US" sz="800" b="1" i="0" u="none" strike="noStrike" cap="none">
                  <a:solidFill>
                    <a:srgbClr val="000000"/>
                  </a:solidFill>
                  <a:latin typeface="Helvetica Neue"/>
                  <a:ea typeface="Helvetica Neue"/>
                  <a:cs typeface="Helvetica Neue"/>
                  <a:sym typeface="Helvetica Neue"/>
                </a:rPr>
                <a:t>Hair Care</a:t>
              </a:r>
              <a:endParaRPr/>
            </a:p>
          </p:txBody>
        </p:sp>
        <p:sp>
          <p:nvSpPr>
            <p:cNvPr id="1161" name="Google Shape;1161;p10"/>
            <p:cNvSpPr/>
            <p:nvPr/>
          </p:nvSpPr>
          <p:spPr>
            <a:xfrm>
              <a:off x="1749087" y="1414369"/>
              <a:ext cx="634517" cy="678462"/>
            </a:xfrm>
            <a:prstGeom prst="rect">
              <a:avLst/>
            </a:prstGeom>
            <a:solidFill>
              <a:srgbClr val="FFFFFF"/>
            </a:solidFill>
            <a:ln w="12700" cap="flat" cmpd="sng">
              <a:solidFill>
                <a:schemeClr val="accent1"/>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Helvetica Neue"/>
                <a:buNone/>
              </a:pPr>
              <a:r>
                <a:rPr lang="en-US" sz="800" b="1" i="0" u="none" strike="noStrike" cap="none">
                  <a:solidFill>
                    <a:srgbClr val="000000"/>
                  </a:solidFill>
                  <a:latin typeface="Helvetica Neue"/>
                  <a:ea typeface="Helvetica Neue"/>
                  <a:cs typeface="Helvetica Neue"/>
                  <a:sym typeface="Helvetica Neue"/>
                </a:rPr>
                <a:t>Tea &amp; Coffee</a:t>
              </a:r>
              <a:endParaRPr/>
            </a:p>
          </p:txBody>
        </p:sp>
        <p:sp>
          <p:nvSpPr>
            <p:cNvPr id="1162" name="Google Shape;1162;p10"/>
            <p:cNvSpPr/>
            <p:nvPr/>
          </p:nvSpPr>
          <p:spPr>
            <a:xfrm>
              <a:off x="0" y="2364963"/>
              <a:ext cx="634516" cy="678462"/>
            </a:xfrm>
            <a:prstGeom prst="rect">
              <a:avLst/>
            </a:prstGeom>
            <a:solidFill>
              <a:srgbClr val="FFFFFF"/>
            </a:solidFill>
            <a:ln w="12700" cap="flat" cmpd="sng">
              <a:solidFill>
                <a:schemeClr val="accent1"/>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Helvetica Neue"/>
                <a:buNone/>
              </a:pPr>
              <a:r>
                <a:rPr lang="en-US" sz="800" b="1" i="0" u="none" strike="noStrike" cap="none">
                  <a:solidFill>
                    <a:srgbClr val="000000"/>
                  </a:solidFill>
                  <a:latin typeface="Helvetica Neue"/>
                  <a:ea typeface="Helvetica Neue"/>
                  <a:cs typeface="Helvetica Neue"/>
                  <a:sym typeface="Helvetica Neue"/>
                </a:rPr>
                <a:t>Food Spreads</a:t>
              </a:r>
              <a:endParaRPr/>
            </a:p>
          </p:txBody>
        </p:sp>
        <p:sp>
          <p:nvSpPr>
            <p:cNvPr id="1163" name="Google Shape;1163;p10"/>
            <p:cNvSpPr/>
            <p:nvPr/>
          </p:nvSpPr>
          <p:spPr>
            <a:xfrm>
              <a:off x="883501" y="2364963"/>
              <a:ext cx="634517" cy="678462"/>
            </a:xfrm>
            <a:prstGeom prst="rect">
              <a:avLst/>
            </a:prstGeom>
            <a:solidFill>
              <a:srgbClr val="FFFFFF"/>
            </a:solidFill>
            <a:ln w="12700" cap="flat" cmpd="sng">
              <a:solidFill>
                <a:schemeClr val="accent1"/>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Helvetica Neue"/>
                <a:buNone/>
              </a:pPr>
              <a:r>
                <a:rPr lang="en-US" sz="800" b="1" i="0" u="none" strike="noStrike" cap="none">
                  <a:solidFill>
                    <a:srgbClr val="000000"/>
                  </a:solidFill>
                  <a:latin typeface="Helvetica Neue"/>
                  <a:ea typeface="Helvetica Neue"/>
                  <a:cs typeface="Helvetica Neue"/>
                  <a:sym typeface="Helvetica Neue"/>
                </a:rPr>
                <a:t>Cereal</a:t>
              </a:r>
              <a:endParaRPr/>
            </a:p>
          </p:txBody>
        </p:sp>
        <p:sp>
          <p:nvSpPr>
            <p:cNvPr id="1164" name="Google Shape;1164;p10"/>
            <p:cNvSpPr/>
            <p:nvPr/>
          </p:nvSpPr>
          <p:spPr>
            <a:xfrm>
              <a:off x="1749087" y="2384825"/>
              <a:ext cx="634517" cy="678462"/>
            </a:xfrm>
            <a:prstGeom prst="rect">
              <a:avLst/>
            </a:prstGeom>
            <a:solidFill>
              <a:srgbClr val="FFFFFF"/>
            </a:solidFill>
            <a:ln w="12700" cap="flat" cmpd="sng">
              <a:solidFill>
                <a:schemeClr val="accent1"/>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Helvetica Neue"/>
                <a:buNone/>
              </a:pPr>
              <a:r>
                <a:rPr lang="en-US" sz="800" b="1" i="0" u="none" strike="noStrike" cap="none">
                  <a:solidFill>
                    <a:srgbClr val="000000"/>
                  </a:solidFill>
                  <a:latin typeface="Helvetica Neue"/>
                  <a:ea typeface="Helvetica Neue"/>
                  <a:cs typeface="Helvetica Neue"/>
                  <a:sym typeface="Helvetica Neue"/>
                </a:rPr>
                <a:t>Ice Cream</a:t>
              </a:r>
              <a:endParaRPr/>
            </a:p>
          </p:txBody>
        </p:sp>
        <p:sp>
          <p:nvSpPr>
            <p:cNvPr id="1165" name="Google Shape;1165;p10"/>
            <p:cNvSpPr/>
            <p:nvPr/>
          </p:nvSpPr>
          <p:spPr>
            <a:xfrm>
              <a:off x="498440" y="402732"/>
              <a:ext cx="151348" cy="159602"/>
            </a:xfrm>
            <a:prstGeom prst="rect">
              <a:avLst/>
            </a:prstGeom>
            <a:solidFill>
              <a:srgbClr val="DDDDDD"/>
            </a:solidFill>
            <a:ln w="127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Devanagari MT"/>
                <a:buNone/>
              </a:pPr>
              <a:r>
                <a:rPr lang="en-US" sz="1000" b="1" i="0" u="none" strike="noStrike" cap="none">
                  <a:solidFill>
                    <a:srgbClr val="000000"/>
                  </a:solidFill>
                  <a:latin typeface="Devanagari MT"/>
                  <a:ea typeface="Devanagari MT"/>
                  <a:cs typeface="Devanagari MT"/>
                  <a:sym typeface="Devanagari MT"/>
                </a:rPr>
                <a:t>✓</a:t>
              </a:r>
              <a:endParaRPr/>
            </a:p>
          </p:txBody>
        </p:sp>
        <p:sp>
          <p:nvSpPr>
            <p:cNvPr id="1166" name="Google Shape;1166;p10"/>
            <p:cNvSpPr/>
            <p:nvPr/>
          </p:nvSpPr>
          <p:spPr>
            <a:xfrm>
              <a:off x="1363880" y="397805"/>
              <a:ext cx="151348" cy="159602"/>
            </a:xfrm>
            <a:prstGeom prst="rect">
              <a:avLst/>
            </a:prstGeom>
            <a:solidFill>
              <a:srgbClr val="DDDDDD"/>
            </a:solidFill>
            <a:ln w="127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Devanagari MT"/>
                <a:buNone/>
              </a:pPr>
              <a:r>
                <a:rPr lang="en-US" sz="1000" b="1" i="0" u="none" strike="noStrike" cap="none">
                  <a:solidFill>
                    <a:srgbClr val="000000"/>
                  </a:solidFill>
                  <a:latin typeface="Devanagari MT"/>
                  <a:ea typeface="Devanagari MT"/>
                  <a:cs typeface="Devanagari MT"/>
                  <a:sym typeface="Devanagari MT"/>
                </a:rPr>
                <a:t>✓</a:t>
              </a:r>
              <a:endParaRPr/>
            </a:p>
          </p:txBody>
        </p:sp>
        <p:sp>
          <p:nvSpPr>
            <p:cNvPr id="1167" name="Google Shape;1167;p10"/>
            <p:cNvSpPr/>
            <p:nvPr/>
          </p:nvSpPr>
          <p:spPr>
            <a:xfrm>
              <a:off x="2229539" y="407613"/>
              <a:ext cx="151347" cy="159602"/>
            </a:xfrm>
            <a:prstGeom prst="rect">
              <a:avLst/>
            </a:prstGeom>
            <a:solidFill>
              <a:srgbClr val="DDDDDD"/>
            </a:solidFill>
            <a:ln w="127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Devanagari MT"/>
                <a:buNone/>
              </a:pPr>
              <a:r>
                <a:rPr lang="en-US" sz="1000" b="1" i="0" u="none" strike="noStrike" cap="none">
                  <a:solidFill>
                    <a:srgbClr val="000000"/>
                  </a:solidFill>
                  <a:latin typeface="Devanagari MT"/>
                  <a:ea typeface="Devanagari MT"/>
                  <a:cs typeface="Devanagari MT"/>
                  <a:sym typeface="Devanagari MT"/>
                </a:rPr>
                <a:t>✓</a:t>
              </a:r>
              <a:endParaRPr/>
            </a:p>
          </p:txBody>
        </p:sp>
        <p:sp>
          <p:nvSpPr>
            <p:cNvPr id="1168" name="Google Shape;1168;p10"/>
            <p:cNvSpPr/>
            <p:nvPr/>
          </p:nvSpPr>
          <p:spPr>
            <a:xfrm>
              <a:off x="485631" y="1390502"/>
              <a:ext cx="151347" cy="159602"/>
            </a:xfrm>
            <a:prstGeom prst="rect">
              <a:avLst/>
            </a:prstGeom>
            <a:solidFill>
              <a:srgbClr val="DDDDDD"/>
            </a:solidFill>
            <a:ln w="127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Devanagari MT"/>
                <a:buNone/>
              </a:pPr>
              <a:r>
                <a:rPr lang="en-US" sz="1000" b="1" i="0" u="none" strike="noStrike" cap="none">
                  <a:solidFill>
                    <a:srgbClr val="000000"/>
                  </a:solidFill>
                  <a:latin typeface="Devanagari MT"/>
                  <a:ea typeface="Devanagari MT"/>
                  <a:cs typeface="Devanagari MT"/>
                  <a:sym typeface="Devanagari MT"/>
                </a:rPr>
                <a:t>✓</a:t>
              </a:r>
              <a:endParaRPr/>
            </a:p>
          </p:txBody>
        </p:sp>
        <p:sp>
          <p:nvSpPr>
            <p:cNvPr id="1169" name="Google Shape;1169;p10"/>
            <p:cNvSpPr/>
            <p:nvPr/>
          </p:nvSpPr>
          <p:spPr>
            <a:xfrm>
              <a:off x="1363770" y="1410975"/>
              <a:ext cx="151348" cy="159603"/>
            </a:xfrm>
            <a:prstGeom prst="rect">
              <a:avLst/>
            </a:prstGeom>
            <a:solidFill>
              <a:srgbClr val="DDDDDD"/>
            </a:solidFill>
            <a:ln w="127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Devanagari MT"/>
                <a:buNone/>
              </a:pPr>
              <a:r>
                <a:rPr lang="en-US" sz="1000" b="1" i="0" u="none" strike="noStrike" cap="none">
                  <a:solidFill>
                    <a:srgbClr val="000000"/>
                  </a:solidFill>
                  <a:latin typeface="Devanagari MT"/>
                  <a:ea typeface="Devanagari MT"/>
                  <a:cs typeface="Devanagari MT"/>
                  <a:sym typeface="Devanagari MT"/>
                </a:rPr>
                <a:t>✓</a:t>
              </a:r>
              <a:endParaRPr/>
            </a:p>
          </p:txBody>
        </p:sp>
        <p:sp>
          <p:nvSpPr>
            <p:cNvPr id="1170" name="Google Shape;1170;p10"/>
            <p:cNvSpPr/>
            <p:nvPr/>
          </p:nvSpPr>
          <p:spPr>
            <a:xfrm>
              <a:off x="2216729" y="1408083"/>
              <a:ext cx="151348" cy="159603"/>
            </a:xfrm>
            <a:prstGeom prst="rect">
              <a:avLst/>
            </a:prstGeom>
            <a:solidFill>
              <a:srgbClr val="DDDDDD"/>
            </a:solidFill>
            <a:ln w="127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Devanagari MT"/>
                <a:buNone/>
              </a:pPr>
              <a:r>
                <a:rPr lang="en-US" sz="1000" b="1" i="0" u="none" strike="noStrike" cap="none">
                  <a:solidFill>
                    <a:srgbClr val="000000"/>
                  </a:solidFill>
                  <a:latin typeface="Devanagari MT"/>
                  <a:ea typeface="Devanagari MT"/>
                  <a:cs typeface="Devanagari MT"/>
                  <a:sym typeface="Devanagari MT"/>
                </a:rPr>
                <a:t>✓</a:t>
              </a:r>
              <a:endParaRPr/>
            </a:p>
          </p:txBody>
        </p:sp>
        <p:sp>
          <p:nvSpPr>
            <p:cNvPr id="1171" name="Google Shape;1171;p10"/>
            <p:cNvSpPr/>
            <p:nvPr/>
          </p:nvSpPr>
          <p:spPr>
            <a:xfrm>
              <a:off x="475005" y="2365944"/>
              <a:ext cx="151348" cy="159602"/>
            </a:xfrm>
            <a:prstGeom prst="rect">
              <a:avLst/>
            </a:prstGeom>
            <a:solidFill>
              <a:srgbClr val="DDDDDD"/>
            </a:solidFill>
            <a:ln w="127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Devanagari MT"/>
                <a:buNone/>
              </a:pPr>
              <a:r>
                <a:rPr lang="en-US" sz="1000" b="1" i="0" u="none" strike="noStrike" cap="none">
                  <a:solidFill>
                    <a:srgbClr val="000000"/>
                  </a:solidFill>
                  <a:latin typeface="Devanagari MT"/>
                  <a:ea typeface="Devanagari MT"/>
                  <a:cs typeface="Devanagari MT"/>
                  <a:sym typeface="Devanagari MT"/>
                </a:rPr>
                <a:t>✓</a:t>
              </a:r>
              <a:endParaRPr/>
            </a:p>
          </p:txBody>
        </p:sp>
        <p:sp>
          <p:nvSpPr>
            <p:cNvPr id="1172" name="Google Shape;1172;p10"/>
            <p:cNvSpPr/>
            <p:nvPr/>
          </p:nvSpPr>
          <p:spPr>
            <a:xfrm>
              <a:off x="1365845" y="2373717"/>
              <a:ext cx="151348" cy="159602"/>
            </a:xfrm>
            <a:prstGeom prst="rect">
              <a:avLst/>
            </a:prstGeom>
            <a:solidFill>
              <a:srgbClr val="DDDDDD"/>
            </a:solidFill>
            <a:ln w="127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Devanagari MT"/>
                <a:buNone/>
              </a:pPr>
              <a:r>
                <a:rPr lang="en-US" sz="1000" b="1" i="0" u="none" strike="noStrike" cap="none">
                  <a:solidFill>
                    <a:srgbClr val="000000"/>
                  </a:solidFill>
                  <a:latin typeface="Devanagari MT"/>
                  <a:ea typeface="Devanagari MT"/>
                  <a:cs typeface="Devanagari MT"/>
                  <a:sym typeface="Devanagari MT"/>
                </a:rPr>
                <a:t>✓</a:t>
              </a:r>
              <a:endParaRPr/>
            </a:p>
          </p:txBody>
        </p:sp>
        <p:sp>
          <p:nvSpPr>
            <p:cNvPr id="1173" name="Google Shape;1173;p10"/>
            <p:cNvSpPr/>
            <p:nvPr/>
          </p:nvSpPr>
          <p:spPr>
            <a:xfrm>
              <a:off x="2218804" y="2383525"/>
              <a:ext cx="151347" cy="159602"/>
            </a:xfrm>
            <a:prstGeom prst="rect">
              <a:avLst/>
            </a:prstGeom>
            <a:solidFill>
              <a:srgbClr val="DDDDDD"/>
            </a:solidFill>
            <a:ln w="127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sp>
          <p:nvSpPr>
            <p:cNvPr id="1174" name="Google Shape;1174;p10"/>
            <p:cNvSpPr/>
            <p:nvPr/>
          </p:nvSpPr>
          <p:spPr>
            <a:xfrm>
              <a:off x="208706" y="0"/>
              <a:ext cx="2069940" cy="300341"/>
            </a:xfrm>
            <a:prstGeom prst="rect">
              <a:avLst/>
            </a:prstGeom>
            <a:solidFill>
              <a:srgbClr val="FFFFFF"/>
            </a:solidFill>
            <a:ln w="12700" cap="flat" cmpd="sng">
              <a:solidFill>
                <a:schemeClr val="accent1"/>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US" sz="1200" b="1" i="0" u="none" strike="noStrike" cap="none">
                  <a:solidFill>
                    <a:srgbClr val="000000"/>
                  </a:solidFill>
                  <a:latin typeface="Helvetica Neue"/>
                  <a:ea typeface="Helvetica Neue"/>
                  <a:cs typeface="Helvetica Neue"/>
                  <a:sym typeface="Helvetica Neue"/>
                </a:rPr>
                <a:t>Hindustan Unilever Limited</a:t>
              </a:r>
              <a:endParaRPr/>
            </a:p>
          </p:txBody>
        </p:sp>
      </p:grpSp>
      <p:graphicFrame>
        <p:nvGraphicFramePr>
          <p:cNvPr id="1175" name="Google Shape;1175;p10"/>
          <p:cNvGraphicFramePr/>
          <p:nvPr/>
        </p:nvGraphicFramePr>
        <p:xfrm>
          <a:off x="5805712" y="1032901"/>
          <a:ext cx="3016225" cy="2784100"/>
        </p:xfrm>
        <a:graphic>
          <a:graphicData uri="http://schemas.openxmlformats.org/drawingml/2006/table">
            <a:tbl>
              <a:tblPr firstRow="1" firstCol="1">
                <a:noFill/>
                <a:tableStyleId>{0DAA72C8-AA63-4F0B-BD38-5744E95B5F24}</a:tableStyleId>
              </a:tblPr>
              <a:tblGrid>
                <a:gridCol w="330825"/>
                <a:gridCol w="398000"/>
                <a:gridCol w="963525"/>
                <a:gridCol w="328575"/>
                <a:gridCol w="350975"/>
                <a:gridCol w="315750"/>
                <a:gridCol w="328575"/>
              </a:tblGrid>
              <a:tr h="253100">
                <a:tc>
                  <a:txBody>
                    <a:bodyPr/>
                    <a:lstStyle/>
                    <a:p>
                      <a:pPr marL="0" marR="0" lvl="0" indent="0" algn="l" rtl="0">
                        <a:lnSpc>
                          <a:spcPct val="100000"/>
                        </a:lnSpc>
                        <a:spcBef>
                          <a:spcPts val="0"/>
                        </a:spcBef>
                        <a:spcAft>
                          <a:spcPts val="0"/>
                        </a:spcAft>
                        <a:buClr>
                          <a:srgbClr val="000000"/>
                        </a:buClr>
                        <a:buSzPts val="600"/>
                        <a:buFont typeface="Helvetica Neue"/>
                        <a:buNone/>
                      </a:pPr>
                      <a:r>
                        <a:rPr lang="en-US" sz="600" b="1" u="none" strike="noStrike" cap="none"/>
                        <a:t>Brands</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EC0BF"/>
                    </a:solidFill>
                  </a:tcPr>
                </a:tc>
                <a:tc>
                  <a:txBody>
                    <a:bodyPr/>
                    <a:lstStyle/>
                    <a:p>
                      <a:pPr marL="0" marR="0" lvl="0" indent="0" algn="l" rtl="0">
                        <a:lnSpc>
                          <a:spcPct val="100000"/>
                        </a:lnSpc>
                        <a:spcBef>
                          <a:spcPts val="0"/>
                        </a:spcBef>
                        <a:spcAft>
                          <a:spcPts val="0"/>
                        </a:spcAft>
                        <a:buClr>
                          <a:srgbClr val="000000"/>
                        </a:buClr>
                        <a:buSzPts val="600"/>
                        <a:buFont typeface="Helvetica Neue"/>
                        <a:buNone/>
                      </a:pPr>
                      <a:r>
                        <a:rPr lang="en-US" sz="600" b="1" u="none" strike="noStrike" cap="none"/>
                        <a:t>Category</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EC0BF"/>
                    </a:solidFill>
                  </a:tcPr>
                </a:tc>
                <a:tc>
                  <a:txBody>
                    <a:bodyPr/>
                    <a:lstStyle/>
                    <a:p>
                      <a:pPr marL="0" marR="0" lvl="0" indent="0" algn="l" rtl="0">
                        <a:lnSpc>
                          <a:spcPct val="100000"/>
                        </a:lnSpc>
                        <a:spcBef>
                          <a:spcPts val="0"/>
                        </a:spcBef>
                        <a:spcAft>
                          <a:spcPts val="0"/>
                        </a:spcAft>
                        <a:buClr>
                          <a:srgbClr val="000000"/>
                        </a:buClr>
                        <a:buSzPts val="600"/>
                        <a:buFont typeface="Helvetica Neue"/>
                        <a:buNone/>
                      </a:pPr>
                      <a:r>
                        <a:rPr lang="en-US" sz="600" b="1" u="none" strike="noStrike" cap="none"/>
                        <a:t>Product Name</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EC0BF"/>
                    </a:solidFill>
                  </a:tcPr>
                </a:tc>
                <a:tc>
                  <a:txBody>
                    <a:bodyPr/>
                    <a:lstStyle/>
                    <a:p>
                      <a:pPr marL="0" marR="0" lvl="0" indent="0" algn="l" rtl="0">
                        <a:lnSpc>
                          <a:spcPct val="100000"/>
                        </a:lnSpc>
                        <a:spcBef>
                          <a:spcPts val="0"/>
                        </a:spcBef>
                        <a:spcAft>
                          <a:spcPts val="0"/>
                        </a:spcAft>
                        <a:buClr>
                          <a:srgbClr val="000000"/>
                        </a:buClr>
                        <a:buSzPts val="600"/>
                        <a:buFont typeface="Helvetica Neue"/>
                        <a:buNone/>
                      </a:pPr>
                      <a:r>
                        <a:rPr lang="en-US" sz="600" b="1" u="none" strike="noStrike" cap="none"/>
                        <a:t>SKU</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EC0BF"/>
                    </a:solidFill>
                  </a:tcPr>
                </a:tc>
                <a:tc>
                  <a:txBody>
                    <a:bodyPr/>
                    <a:lstStyle/>
                    <a:p>
                      <a:pPr marL="0" marR="0" lvl="0" indent="0" algn="l" rtl="0">
                        <a:lnSpc>
                          <a:spcPct val="100000"/>
                        </a:lnSpc>
                        <a:spcBef>
                          <a:spcPts val="0"/>
                        </a:spcBef>
                        <a:spcAft>
                          <a:spcPts val="0"/>
                        </a:spcAft>
                        <a:buClr>
                          <a:srgbClr val="000000"/>
                        </a:buClr>
                        <a:buSzPts val="600"/>
                        <a:buFont typeface="Helvetica Neue"/>
                        <a:buNone/>
                      </a:pPr>
                      <a:r>
                        <a:rPr lang="en-US" sz="600" b="1" u="none" strike="noStrike" cap="none"/>
                        <a:t>MRP</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EC0BF"/>
                    </a:solidFill>
                  </a:tcPr>
                </a:tc>
                <a:tc>
                  <a:txBody>
                    <a:bodyPr/>
                    <a:lstStyle/>
                    <a:p>
                      <a:pPr marL="0" marR="0" lvl="0" indent="0" algn="l" rtl="0">
                        <a:lnSpc>
                          <a:spcPct val="100000"/>
                        </a:lnSpc>
                        <a:spcBef>
                          <a:spcPts val="0"/>
                        </a:spcBef>
                        <a:spcAft>
                          <a:spcPts val="0"/>
                        </a:spcAft>
                        <a:buClr>
                          <a:srgbClr val="000000"/>
                        </a:buClr>
                        <a:buSzPts val="600"/>
                        <a:buFont typeface="Helvetica Neue"/>
                        <a:buNone/>
                      </a:pPr>
                      <a:r>
                        <a:rPr lang="en-US" sz="600" b="1" u="none" strike="noStrike" cap="none"/>
                        <a:t>Selling Price</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EC0BF"/>
                    </a:solidFill>
                  </a:tcPr>
                </a:tc>
                <a:tc>
                  <a:txBody>
                    <a:bodyPr/>
                    <a:lstStyle/>
                    <a:p>
                      <a:pPr marL="0" marR="0" lvl="0" indent="0" algn="l" rtl="0">
                        <a:lnSpc>
                          <a:spcPct val="100000"/>
                        </a:lnSpc>
                        <a:spcBef>
                          <a:spcPts val="0"/>
                        </a:spcBef>
                        <a:spcAft>
                          <a:spcPts val="0"/>
                        </a:spcAft>
                        <a:buClr>
                          <a:srgbClr val="000000"/>
                        </a:buClr>
                        <a:buSzPts val="600"/>
                        <a:buFont typeface="Helvetica Neue"/>
                        <a:buNone/>
                      </a:pPr>
                      <a:r>
                        <a:rPr lang="en-US" sz="600" b="1" u="none" strike="noStrike" cap="none"/>
                        <a:t>Image</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EC0BF"/>
                    </a:solidFill>
                  </a:tcPr>
                </a:tc>
              </a:tr>
              <a:tr h="253100">
                <a:tc>
                  <a:txBody>
                    <a:bodyPr/>
                    <a:lstStyle/>
                    <a:p>
                      <a:pPr marL="0" marR="0" lvl="0" indent="0" algn="l" rtl="0">
                        <a:lnSpc>
                          <a:spcPct val="100000"/>
                        </a:lnSpc>
                        <a:spcBef>
                          <a:spcPts val="0"/>
                        </a:spcBef>
                        <a:spcAft>
                          <a:spcPts val="0"/>
                        </a:spcAft>
                        <a:buClr>
                          <a:srgbClr val="000000"/>
                        </a:buClr>
                        <a:buSzPts val="600"/>
                        <a:buFont typeface="Helvetica Neue"/>
                        <a:buNone/>
                      </a:pPr>
                      <a:r>
                        <a:rPr lang="en-US" sz="600" b="1" u="none" strike="noStrike" cap="none"/>
                        <a:t>HUL</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CDCDC"/>
                    </a:solidFill>
                  </a:tcPr>
                </a:tc>
                <a:tc>
                  <a:txBody>
                    <a:bodyPr/>
                    <a:lstStyle/>
                    <a:p>
                      <a:pPr marL="0" marR="0" lvl="0" indent="0" algn="l" rtl="0">
                        <a:lnSpc>
                          <a:spcPct val="100000"/>
                        </a:lnSpc>
                        <a:spcBef>
                          <a:spcPts val="0"/>
                        </a:spcBef>
                        <a:spcAft>
                          <a:spcPts val="0"/>
                        </a:spcAft>
                        <a:buClr>
                          <a:schemeClr val="dk1"/>
                        </a:buClr>
                        <a:buSzPts val="600"/>
                        <a:buFont typeface="Helvetica Neue"/>
                        <a:buNone/>
                      </a:pPr>
                      <a:r>
                        <a:rPr lang="en-US" sz="600" u="none" strike="noStrike" cap="none"/>
                        <a:t>Oral Care</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600"/>
                        <a:buFont typeface="Helvetica Neue"/>
                        <a:buNone/>
                      </a:pPr>
                      <a:r>
                        <a:rPr lang="en-US" sz="600" u="none" strike="noStrike" cap="none"/>
                        <a:t>President 100 ml, </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dk1"/>
                        </a:buClr>
                        <a:buSzPts val="600"/>
                        <a:buFont typeface="Helvetica Neue"/>
                        <a:buNone/>
                      </a:pPr>
                      <a:r>
                        <a:rPr lang="en-US" sz="600" u="none" strike="noStrike" cap="none"/>
                        <a:t>123456</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dk1"/>
                        </a:buClr>
                        <a:buSzPts val="600"/>
                        <a:buFont typeface="Helvetica Neue"/>
                        <a:buNone/>
                      </a:pPr>
                      <a:r>
                        <a:rPr lang="en-US" sz="600" u="none" strike="noStrike" cap="none"/>
                        <a:t>126.00</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dk1"/>
                        </a:buClr>
                        <a:buSzPts val="600"/>
                        <a:buFont typeface="Helvetica Neue"/>
                        <a:buNone/>
                      </a:pPr>
                      <a:r>
                        <a:rPr lang="en-US" sz="600" u="none" strike="noStrike" cap="none"/>
                        <a:t>126.00</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600"/>
                        <a:buFont typeface="Helvetica Neue"/>
                        <a:buNone/>
                      </a:pPr>
                      <a:r>
                        <a:rPr lang="en-US" sz="600" u="none" strike="noStrike" cap="none"/>
                        <a:t>image1</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253100">
                <a:tc>
                  <a:txBody>
                    <a:bodyPr/>
                    <a:lstStyle/>
                    <a:p>
                      <a:pPr marL="0" marR="0" lvl="0" indent="0" algn="l" rtl="0">
                        <a:lnSpc>
                          <a:spcPct val="100000"/>
                        </a:lnSpc>
                        <a:spcBef>
                          <a:spcPts val="0"/>
                        </a:spcBef>
                        <a:spcAft>
                          <a:spcPts val="0"/>
                        </a:spcAft>
                        <a:buClr>
                          <a:srgbClr val="000000"/>
                        </a:buClr>
                        <a:buSzPts val="600"/>
                        <a:buFont typeface="Helvetica Neue"/>
                        <a:buNone/>
                      </a:pPr>
                      <a:r>
                        <a:rPr lang="en-US" sz="600" b="1" u="none" strike="noStrike" cap="none"/>
                        <a:t>HUL</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CDCDC"/>
                    </a:solidFill>
                  </a:tcPr>
                </a:tc>
                <a:tc>
                  <a:txBody>
                    <a:bodyPr/>
                    <a:lstStyle/>
                    <a:p>
                      <a:pPr marL="0" marR="0" lvl="0" indent="0" algn="l" rtl="0">
                        <a:lnSpc>
                          <a:spcPct val="100000"/>
                        </a:lnSpc>
                        <a:spcBef>
                          <a:spcPts val="0"/>
                        </a:spcBef>
                        <a:spcAft>
                          <a:spcPts val="0"/>
                        </a:spcAft>
                        <a:buClr>
                          <a:schemeClr val="dk1"/>
                        </a:buClr>
                        <a:buSzPts val="600"/>
                        <a:buFont typeface="Helvetica Neue"/>
                        <a:buNone/>
                      </a:pPr>
                      <a:r>
                        <a:rPr lang="en-US" sz="600" u="none" strike="noStrike" cap="none"/>
                        <a:t>Oral Care</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600"/>
                        <a:buFont typeface="Helvetica Neue"/>
                        <a:buNone/>
                      </a:pPr>
                      <a:r>
                        <a:rPr lang="en-US" sz="600" u="none" strike="noStrike" cap="none"/>
                        <a:t>President 50 ml, </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dk1"/>
                        </a:buClr>
                        <a:buSzPts val="600"/>
                        <a:buFont typeface="Helvetica Neue"/>
                        <a:buNone/>
                      </a:pPr>
                      <a:r>
                        <a:rPr lang="en-US" sz="600" u="none" strike="noStrike" cap="none"/>
                        <a:t>123457</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dk1"/>
                        </a:buClr>
                        <a:buSzPts val="600"/>
                        <a:buFont typeface="Helvetica Neue"/>
                        <a:buNone/>
                      </a:pPr>
                      <a:r>
                        <a:rPr lang="en-US" sz="600" u="none" strike="noStrike" cap="none"/>
                        <a:t>74.00</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dk1"/>
                        </a:buClr>
                        <a:buSzPts val="600"/>
                        <a:buFont typeface="Helvetica Neue"/>
                        <a:buNone/>
                      </a:pPr>
                      <a:r>
                        <a:rPr lang="en-US" sz="600" u="none" strike="noStrike" cap="none"/>
                        <a:t>74.00</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600"/>
                        <a:buFont typeface="Helvetica Neue"/>
                        <a:buNone/>
                      </a:pPr>
                      <a:r>
                        <a:rPr lang="en-US" sz="600" u="none" strike="noStrike" cap="none"/>
                        <a:t>image2</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253100">
                <a:tc>
                  <a:txBody>
                    <a:bodyPr/>
                    <a:lstStyle/>
                    <a:p>
                      <a:pPr marL="0" marR="0" lvl="0" indent="0" algn="l" rtl="0">
                        <a:lnSpc>
                          <a:spcPct val="100000"/>
                        </a:lnSpc>
                        <a:spcBef>
                          <a:spcPts val="0"/>
                        </a:spcBef>
                        <a:spcAft>
                          <a:spcPts val="0"/>
                        </a:spcAft>
                        <a:buClr>
                          <a:srgbClr val="000000"/>
                        </a:buClr>
                        <a:buSzPts val="600"/>
                        <a:buFont typeface="Helvetica Neue"/>
                        <a:buNone/>
                      </a:pPr>
                      <a:r>
                        <a:rPr lang="en-US" sz="600" b="1" u="none" strike="noStrike" cap="none"/>
                        <a:t>HUL</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CDCDC"/>
                    </a:solidFill>
                  </a:tcPr>
                </a:tc>
                <a:tc>
                  <a:txBody>
                    <a:bodyPr/>
                    <a:lstStyle/>
                    <a:p>
                      <a:pPr marL="0" marR="0" lvl="0" indent="0" algn="l" rtl="0">
                        <a:lnSpc>
                          <a:spcPct val="100000"/>
                        </a:lnSpc>
                        <a:spcBef>
                          <a:spcPts val="0"/>
                        </a:spcBef>
                        <a:spcAft>
                          <a:spcPts val="0"/>
                        </a:spcAft>
                        <a:buClr>
                          <a:schemeClr val="dk1"/>
                        </a:buClr>
                        <a:buSzPts val="600"/>
                        <a:buFont typeface="Helvetica Neue"/>
                        <a:buNone/>
                      </a:pPr>
                      <a:r>
                        <a:rPr lang="en-US" sz="600" u="none" strike="noStrike" cap="none"/>
                        <a:t>Oral Care</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600"/>
                        <a:buFont typeface="Helvetica Neue"/>
                        <a:buNone/>
                      </a:pPr>
                      <a:r>
                        <a:rPr lang="en-US" sz="600" u="none" strike="noStrike" cap="none"/>
                        <a:t>President Powder 100 gm</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dk1"/>
                        </a:buClr>
                        <a:buSzPts val="600"/>
                        <a:buFont typeface="Helvetica Neue"/>
                        <a:buNone/>
                      </a:pPr>
                      <a:r>
                        <a:rPr lang="en-US" sz="600" u="none" strike="noStrike" cap="none"/>
                        <a:t>123458</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dk1"/>
                        </a:buClr>
                        <a:buSzPts val="600"/>
                        <a:buFont typeface="Helvetica Neue"/>
                        <a:buNone/>
                      </a:pPr>
                      <a:r>
                        <a:rPr lang="en-US" sz="600" u="none" strike="noStrike" cap="none"/>
                        <a:t>120.00</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dk1"/>
                        </a:buClr>
                        <a:buSzPts val="600"/>
                        <a:buFont typeface="Helvetica Neue"/>
                        <a:buNone/>
                      </a:pPr>
                      <a:r>
                        <a:rPr lang="en-US" sz="600" u="none" strike="noStrike" cap="none"/>
                        <a:t>120.00</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600"/>
                        <a:buFont typeface="Helvetica Neue"/>
                        <a:buNone/>
                      </a:pPr>
                      <a:r>
                        <a:rPr lang="en-US" sz="600" u="none" strike="noStrike" cap="none"/>
                        <a:t>image3</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253100">
                <a:tc>
                  <a:txBody>
                    <a:bodyPr/>
                    <a:lstStyle/>
                    <a:p>
                      <a:pPr marL="0" marR="0" lvl="0" indent="0" algn="l" rtl="0">
                        <a:lnSpc>
                          <a:spcPct val="100000"/>
                        </a:lnSpc>
                        <a:spcBef>
                          <a:spcPts val="0"/>
                        </a:spcBef>
                        <a:spcAft>
                          <a:spcPts val="0"/>
                        </a:spcAft>
                        <a:buClr>
                          <a:srgbClr val="000000"/>
                        </a:buClr>
                        <a:buSzPts val="600"/>
                        <a:buFont typeface="Helvetica Neue"/>
                        <a:buNone/>
                      </a:pPr>
                      <a:r>
                        <a:rPr lang="en-US" sz="600" b="1" u="none" strike="noStrike" cap="none"/>
                        <a:t>HUL</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CDCDC"/>
                    </a:solidFill>
                  </a:tcPr>
                </a:tc>
                <a:tc>
                  <a:txBody>
                    <a:bodyPr/>
                    <a:lstStyle/>
                    <a:p>
                      <a:pPr marL="0" marR="0" lvl="0" indent="0" algn="l" rtl="0">
                        <a:lnSpc>
                          <a:spcPct val="100000"/>
                        </a:lnSpc>
                        <a:spcBef>
                          <a:spcPts val="0"/>
                        </a:spcBef>
                        <a:spcAft>
                          <a:spcPts val="0"/>
                        </a:spcAft>
                        <a:buClr>
                          <a:schemeClr val="dk1"/>
                        </a:buClr>
                        <a:buSzPts val="600"/>
                        <a:buFont typeface="Helvetica Neue"/>
                        <a:buNone/>
                      </a:pPr>
                      <a:r>
                        <a:rPr lang="en-US" sz="600" u="none" strike="noStrike" cap="none"/>
                        <a:t>Skin Care</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600"/>
                        <a:buFont typeface="Helvetica Neue"/>
                        <a:buNone/>
                      </a:pPr>
                      <a:r>
                        <a:rPr lang="en-US" sz="600" u="none" strike="noStrike" cap="none"/>
                        <a:t>Lakme Body Lotion 1000ml</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dk1"/>
                        </a:buClr>
                        <a:buSzPts val="600"/>
                        <a:buFont typeface="Helvetica Neue"/>
                        <a:buNone/>
                      </a:pPr>
                      <a:r>
                        <a:rPr lang="en-US" sz="600" u="none" strike="noStrike" cap="none"/>
                        <a:t>234567</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dk1"/>
                        </a:buClr>
                        <a:buSzPts val="600"/>
                        <a:buFont typeface="Helvetica Neue"/>
                        <a:buNone/>
                      </a:pPr>
                      <a:r>
                        <a:rPr lang="en-US" sz="600" u="none" strike="noStrike" cap="none"/>
                        <a:t>1176.00</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dk1"/>
                        </a:buClr>
                        <a:buSzPts val="600"/>
                        <a:buFont typeface="Helvetica Neue"/>
                        <a:buNone/>
                      </a:pPr>
                      <a:r>
                        <a:rPr lang="en-US" sz="600" u="none" strike="noStrike" cap="none"/>
                        <a:t>1176.00</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600"/>
                        <a:buFont typeface="Helvetica Neue"/>
                        <a:buNone/>
                      </a:pPr>
                      <a:r>
                        <a:rPr lang="en-US" sz="600" u="none" strike="noStrike" cap="none"/>
                        <a:t>image4</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253100">
                <a:tc>
                  <a:txBody>
                    <a:bodyPr/>
                    <a:lstStyle/>
                    <a:p>
                      <a:pPr marL="0" marR="0" lvl="0" indent="0" algn="l" rtl="0">
                        <a:lnSpc>
                          <a:spcPct val="100000"/>
                        </a:lnSpc>
                        <a:spcBef>
                          <a:spcPts val="0"/>
                        </a:spcBef>
                        <a:spcAft>
                          <a:spcPts val="0"/>
                        </a:spcAft>
                        <a:buClr>
                          <a:srgbClr val="000000"/>
                        </a:buClr>
                        <a:buSzPts val="600"/>
                        <a:buFont typeface="Helvetica Neue"/>
                        <a:buNone/>
                      </a:pPr>
                      <a:r>
                        <a:rPr lang="en-US" sz="600" b="1" u="none" strike="noStrike" cap="none"/>
                        <a:t>HUL</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CDCDC"/>
                    </a:solidFill>
                  </a:tcPr>
                </a:tc>
                <a:tc>
                  <a:txBody>
                    <a:bodyPr/>
                    <a:lstStyle/>
                    <a:p>
                      <a:pPr marL="0" marR="0" lvl="0" indent="0" algn="l" rtl="0">
                        <a:lnSpc>
                          <a:spcPct val="100000"/>
                        </a:lnSpc>
                        <a:spcBef>
                          <a:spcPts val="0"/>
                        </a:spcBef>
                        <a:spcAft>
                          <a:spcPts val="0"/>
                        </a:spcAft>
                        <a:buClr>
                          <a:schemeClr val="dk1"/>
                        </a:buClr>
                        <a:buSzPts val="600"/>
                        <a:buFont typeface="Helvetica Neue"/>
                        <a:buNone/>
                      </a:pPr>
                      <a:r>
                        <a:rPr lang="en-US" sz="600" u="none" strike="noStrike" cap="none"/>
                        <a:t>Skin Care</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600"/>
                        <a:buFont typeface="Helvetica Neue"/>
                        <a:buNone/>
                      </a:pPr>
                      <a:r>
                        <a:rPr lang="en-US" sz="600" u="none" strike="noStrike" cap="none"/>
                        <a:t>Lakme Body Lotion 750 ml</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dk1"/>
                        </a:buClr>
                        <a:buSzPts val="600"/>
                        <a:buFont typeface="Helvetica Neue"/>
                        <a:buNone/>
                      </a:pPr>
                      <a:r>
                        <a:rPr lang="en-US" sz="600" u="none" strike="noStrike" cap="none"/>
                        <a:t>234568</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dk1"/>
                        </a:buClr>
                        <a:buSzPts val="600"/>
                        <a:buFont typeface="Helvetica Neue"/>
                        <a:buNone/>
                      </a:pPr>
                      <a:r>
                        <a:rPr lang="en-US" sz="600" u="none" strike="noStrike" cap="none"/>
                        <a:t>996.00</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dk1"/>
                        </a:buClr>
                        <a:buSzPts val="600"/>
                        <a:buFont typeface="Helvetica Neue"/>
                        <a:buNone/>
                      </a:pPr>
                      <a:r>
                        <a:rPr lang="en-US" sz="600" u="none" strike="noStrike" cap="none"/>
                        <a:t>996.00</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600"/>
                        <a:buFont typeface="Helvetica Neue"/>
                        <a:buNone/>
                      </a:pPr>
                      <a:r>
                        <a:rPr lang="en-US" sz="600" u="none" strike="noStrike" cap="none"/>
                        <a:t>image5</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253100">
                <a:tc>
                  <a:txBody>
                    <a:bodyPr/>
                    <a:lstStyle/>
                    <a:p>
                      <a:pPr marL="0" marR="0" lvl="0" indent="0" algn="l" rtl="0">
                        <a:lnSpc>
                          <a:spcPct val="100000"/>
                        </a:lnSpc>
                        <a:spcBef>
                          <a:spcPts val="0"/>
                        </a:spcBef>
                        <a:spcAft>
                          <a:spcPts val="0"/>
                        </a:spcAft>
                        <a:buClr>
                          <a:srgbClr val="000000"/>
                        </a:buClr>
                        <a:buSzPts val="600"/>
                        <a:buFont typeface="Helvetica Neue"/>
                        <a:buNone/>
                      </a:pPr>
                      <a:r>
                        <a:rPr lang="en-US" sz="600" b="1" u="none" strike="noStrike" cap="none"/>
                        <a:t>HUL</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CDCDC"/>
                    </a:solidFill>
                  </a:tcPr>
                </a:tc>
                <a:tc>
                  <a:txBody>
                    <a:bodyPr/>
                    <a:lstStyle/>
                    <a:p>
                      <a:pPr marL="0" marR="0" lvl="0" indent="0" algn="l" rtl="0">
                        <a:lnSpc>
                          <a:spcPct val="100000"/>
                        </a:lnSpc>
                        <a:spcBef>
                          <a:spcPts val="0"/>
                        </a:spcBef>
                        <a:spcAft>
                          <a:spcPts val="0"/>
                        </a:spcAft>
                        <a:buClr>
                          <a:schemeClr val="dk1"/>
                        </a:buClr>
                        <a:buSzPts val="600"/>
                        <a:buFont typeface="Helvetica Neue"/>
                        <a:buNone/>
                      </a:pPr>
                      <a:r>
                        <a:rPr lang="en-US" sz="600" u="none" strike="noStrike" cap="none"/>
                        <a:t>Skin Care</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600"/>
                        <a:buFont typeface="Helvetica Neue"/>
                        <a:buNone/>
                      </a:pPr>
                      <a:r>
                        <a:rPr lang="en-US" sz="600" u="none" strike="noStrike" cap="none"/>
                        <a:t>Lakme Body Lotion 500 ml</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dk1"/>
                        </a:buClr>
                        <a:buSzPts val="600"/>
                        <a:buFont typeface="Helvetica Neue"/>
                        <a:buNone/>
                      </a:pPr>
                      <a:r>
                        <a:rPr lang="en-US" sz="600" u="none" strike="noStrike" cap="none"/>
                        <a:t>234569</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dk1"/>
                        </a:buClr>
                        <a:buSzPts val="600"/>
                        <a:buFont typeface="Helvetica Neue"/>
                        <a:buNone/>
                      </a:pPr>
                      <a:r>
                        <a:rPr lang="en-US" sz="600" u="none" strike="noStrike" cap="none"/>
                        <a:t>700.00</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dk1"/>
                        </a:buClr>
                        <a:buSzPts val="600"/>
                        <a:buFont typeface="Helvetica Neue"/>
                        <a:buNone/>
                      </a:pPr>
                      <a:r>
                        <a:rPr lang="en-US" sz="600" u="none" strike="noStrike" cap="none"/>
                        <a:t>700.00</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600"/>
                        <a:buFont typeface="Helvetica Neue"/>
                        <a:buNone/>
                      </a:pPr>
                      <a:r>
                        <a:rPr lang="en-US" sz="600" u="none" strike="noStrike" cap="none"/>
                        <a:t>image6</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253100">
                <a:tc>
                  <a:txBody>
                    <a:bodyPr/>
                    <a:lstStyle/>
                    <a:p>
                      <a:pPr marL="0" marR="0" lvl="0" indent="0" algn="l" rtl="0">
                        <a:lnSpc>
                          <a:spcPct val="100000"/>
                        </a:lnSpc>
                        <a:spcBef>
                          <a:spcPts val="0"/>
                        </a:spcBef>
                        <a:spcAft>
                          <a:spcPts val="0"/>
                        </a:spcAft>
                        <a:buClr>
                          <a:srgbClr val="000000"/>
                        </a:buClr>
                        <a:buSzPts val="600"/>
                        <a:buFont typeface="Helvetica Neue"/>
                        <a:buNone/>
                      </a:pPr>
                      <a:r>
                        <a:rPr lang="en-US" sz="600" b="1" u="none" strike="noStrike" cap="none"/>
                        <a:t>HUL</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CDCDC"/>
                    </a:solidFill>
                  </a:tcPr>
                </a:tc>
                <a:tc>
                  <a:txBody>
                    <a:bodyPr/>
                    <a:lstStyle/>
                    <a:p>
                      <a:pPr marL="0" marR="0" lvl="0" indent="0" algn="l" rtl="0">
                        <a:lnSpc>
                          <a:spcPct val="100000"/>
                        </a:lnSpc>
                        <a:spcBef>
                          <a:spcPts val="0"/>
                        </a:spcBef>
                        <a:spcAft>
                          <a:spcPts val="0"/>
                        </a:spcAft>
                        <a:buClr>
                          <a:schemeClr val="dk1"/>
                        </a:buClr>
                        <a:buSzPts val="600"/>
                        <a:buFont typeface="Helvetica Neue"/>
                        <a:buNone/>
                      </a:pPr>
                      <a:r>
                        <a:rPr lang="en-US" sz="600" u="none" strike="noStrike" cap="none"/>
                        <a:t>Skin Care</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600"/>
                        <a:buFont typeface="Helvetica Neue"/>
                        <a:buNone/>
                      </a:pPr>
                      <a:r>
                        <a:rPr lang="en-US" sz="600" u="none" strike="noStrike" cap="none"/>
                        <a:t>Lakme Body Lotion 100 ml</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dk1"/>
                        </a:buClr>
                        <a:buSzPts val="600"/>
                        <a:buFont typeface="Helvetica Neue"/>
                        <a:buNone/>
                      </a:pPr>
                      <a:r>
                        <a:rPr lang="en-US" sz="600" u="none" strike="noStrike" cap="none"/>
                        <a:t>234569</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dk1"/>
                        </a:buClr>
                        <a:buSzPts val="600"/>
                        <a:buFont typeface="Helvetica Neue"/>
                        <a:buNone/>
                      </a:pPr>
                      <a:r>
                        <a:rPr lang="en-US" sz="600" u="none" strike="noStrike" cap="none"/>
                        <a:t>200.00</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dk1"/>
                        </a:buClr>
                        <a:buSzPts val="600"/>
                        <a:buFont typeface="Helvetica Neue"/>
                        <a:buNone/>
                      </a:pPr>
                      <a:r>
                        <a:rPr lang="en-US" sz="600" u="none" strike="noStrike" cap="none"/>
                        <a:t>200.00</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600"/>
                        <a:buFont typeface="Helvetica Neue"/>
                        <a:buNone/>
                      </a:pPr>
                      <a:r>
                        <a:rPr lang="en-US" sz="600" u="none" strike="noStrike" cap="none"/>
                        <a:t>image7</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253100">
                <a:tc>
                  <a:txBody>
                    <a:bodyPr/>
                    <a:lstStyle/>
                    <a:p>
                      <a:pPr marL="0" marR="0" lvl="0" indent="0" algn="l" rtl="0">
                        <a:lnSpc>
                          <a:spcPct val="100000"/>
                        </a:lnSpc>
                        <a:spcBef>
                          <a:spcPts val="0"/>
                        </a:spcBef>
                        <a:spcAft>
                          <a:spcPts val="0"/>
                        </a:spcAft>
                        <a:buClr>
                          <a:srgbClr val="000000"/>
                        </a:buClr>
                        <a:buSzPts val="600"/>
                        <a:buFont typeface="Helvetica Neue"/>
                        <a:buNone/>
                      </a:pPr>
                      <a:r>
                        <a:rPr lang="en-US" sz="600" b="1" u="none" strike="noStrike" cap="none"/>
                        <a:t>HUL</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CDCDC"/>
                    </a:solidFill>
                  </a:tcPr>
                </a:tc>
                <a:tc>
                  <a:txBody>
                    <a:bodyPr/>
                    <a:lstStyle/>
                    <a:p>
                      <a:pPr marL="0" marR="0" lvl="0" indent="0" algn="l" rtl="0">
                        <a:lnSpc>
                          <a:spcPct val="100000"/>
                        </a:lnSpc>
                        <a:spcBef>
                          <a:spcPts val="0"/>
                        </a:spcBef>
                        <a:spcAft>
                          <a:spcPts val="0"/>
                        </a:spcAft>
                        <a:buClr>
                          <a:schemeClr val="dk1"/>
                        </a:buClr>
                        <a:buSzPts val="600"/>
                        <a:buFont typeface="Helvetica Neue"/>
                        <a:buNone/>
                      </a:pPr>
                      <a:r>
                        <a:rPr lang="en-US" sz="600" u="none" strike="noStrike" cap="none"/>
                        <a:t>Detergent</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600"/>
                        <a:buFont typeface="Helvetica Neue"/>
                        <a:buNone/>
                      </a:pPr>
                      <a:r>
                        <a:rPr lang="en-US" sz="600" u="none" strike="noStrike" cap="none"/>
                        <a:t>Surf Excel From Loader 4 Kg</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dk1"/>
                        </a:buClr>
                        <a:buSzPts val="600"/>
                        <a:buFont typeface="Helvetica Neue"/>
                        <a:buNone/>
                      </a:pPr>
                      <a:r>
                        <a:rPr lang="en-US" sz="600" u="none" strike="noStrike" cap="none"/>
                        <a:t>125785</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dk1"/>
                        </a:buClr>
                        <a:buSzPts val="600"/>
                        <a:buFont typeface="Helvetica Neue"/>
                        <a:buNone/>
                      </a:pPr>
                      <a:r>
                        <a:rPr lang="en-US" sz="600" u="none" strike="noStrike" cap="none"/>
                        <a:t>557.00</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dk1"/>
                        </a:buClr>
                        <a:buSzPts val="600"/>
                        <a:buFont typeface="Helvetica Neue"/>
                        <a:buNone/>
                      </a:pPr>
                      <a:r>
                        <a:rPr lang="en-US" sz="600" u="none" strike="noStrike" cap="none"/>
                        <a:t>557.00</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600"/>
                        <a:buFont typeface="Helvetica Neue"/>
                        <a:buNone/>
                      </a:pPr>
                      <a:r>
                        <a:rPr lang="en-US" sz="600" u="none" strike="noStrike" cap="none"/>
                        <a:t>image8</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253100">
                <a:tc>
                  <a:txBody>
                    <a:bodyPr/>
                    <a:lstStyle/>
                    <a:p>
                      <a:pPr marL="0" marR="0" lvl="0" indent="0" algn="l" rtl="0">
                        <a:lnSpc>
                          <a:spcPct val="100000"/>
                        </a:lnSpc>
                        <a:spcBef>
                          <a:spcPts val="0"/>
                        </a:spcBef>
                        <a:spcAft>
                          <a:spcPts val="0"/>
                        </a:spcAft>
                        <a:buClr>
                          <a:srgbClr val="000000"/>
                        </a:buClr>
                        <a:buSzPts val="600"/>
                        <a:buFont typeface="Helvetica Neue"/>
                        <a:buNone/>
                      </a:pPr>
                      <a:r>
                        <a:rPr lang="en-US" sz="600" b="1" u="none" strike="noStrike" cap="none"/>
                        <a:t>HUL</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CDCDC"/>
                    </a:solidFill>
                  </a:tcPr>
                </a:tc>
                <a:tc>
                  <a:txBody>
                    <a:bodyPr/>
                    <a:lstStyle/>
                    <a:p>
                      <a:pPr marL="0" marR="0" lvl="0" indent="0" algn="l" rtl="0">
                        <a:lnSpc>
                          <a:spcPct val="100000"/>
                        </a:lnSpc>
                        <a:spcBef>
                          <a:spcPts val="0"/>
                        </a:spcBef>
                        <a:spcAft>
                          <a:spcPts val="0"/>
                        </a:spcAft>
                        <a:buClr>
                          <a:schemeClr val="dk1"/>
                        </a:buClr>
                        <a:buSzPts val="600"/>
                        <a:buFont typeface="Helvetica Neue"/>
                        <a:buNone/>
                      </a:pPr>
                      <a:r>
                        <a:rPr lang="en-US" sz="600" u="none" strike="noStrike" cap="none"/>
                        <a:t>Detergent</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600"/>
                        <a:buFont typeface="Helvetica Neue"/>
                        <a:buNone/>
                      </a:pPr>
                      <a:r>
                        <a:rPr lang="en-US" sz="600" u="none" strike="noStrike" cap="none"/>
                        <a:t>Surf Excel From Loader 2 Kg</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dk1"/>
                        </a:buClr>
                        <a:buSzPts val="600"/>
                        <a:buFont typeface="Helvetica Neue"/>
                        <a:buNone/>
                      </a:pPr>
                      <a:r>
                        <a:rPr lang="en-US" sz="600" u="none" strike="noStrike" cap="none"/>
                        <a:t>125678</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dk1"/>
                        </a:buClr>
                        <a:buSzPts val="600"/>
                        <a:buFont typeface="Helvetica Neue"/>
                        <a:buNone/>
                      </a:pPr>
                      <a:r>
                        <a:rPr lang="en-US" sz="600" u="none" strike="noStrike" cap="none"/>
                        <a:t>257.00</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dk1"/>
                        </a:buClr>
                        <a:buSzPts val="600"/>
                        <a:buFont typeface="Helvetica Neue"/>
                        <a:buNone/>
                      </a:pPr>
                      <a:r>
                        <a:rPr lang="en-US" sz="600" u="none" strike="noStrike" cap="none"/>
                        <a:t>257.00</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600"/>
                        <a:buFont typeface="Helvetica Neue"/>
                        <a:buNone/>
                      </a:pPr>
                      <a:r>
                        <a:rPr lang="en-US" sz="600" u="none" strike="noStrike" cap="none"/>
                        <a:t>image9</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253100">
                <a:tc>
                  <a:txBody>
                    <a:bodyPr/>
                    <a:lstStyle/>
                    <a:p>
                      <a:pPr marL="0" marR="0" lvl="0" indent="0" algn="l" rtl="0">
                        <a:lnSpc>
                          <a:spcPct val="100000"/>
                        </a:lnSpc>
                        <a:spcBef>
                          <a:spcPts val="0"/>
                        </a:spcBef>
                        <a:spcAft>
                          <a:spcPts val="0"/>
                        </a:spcAft>
                        <a:buClr>
                          <a:srgbClr val="000000"/>
                        </a:buClr>
                        <a:buSzPts val="600"/>
                        <a:buFont typeface="Helvetica Neue"/>
                        <a:buNone/>
                      </a:pPr>
                      <a:r>
                        <a:rPr lang="en-US" sz="600" b="1" u="none" strike="noStrike" cap="none"/>
                        <a:t>HUL</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CDCDC"/>
                    </a:solidFill>
                  </a:tcPr>
                </a:tc>
                <a:tc>
                  <a:txBody>
                    <a:bodyPr/>
                    <a:lstStyle/>
                    <a:p>
                      <a:pPr marL="0" marR="0" lvl="0" indent="0" algn="l" rtl="0">
                        <a:lnSpc>
                          <a:spcPct val="100000"/>
                        </a:lnSpc>
                        <a:spcBef>
                          <a:spcPts val="0"/>
                        </a:spcBef>
                        <a:spcAft>
                          <a:spcPts val="0"/>
                        </a:spcAft>
                        <a:buClr>
                          <a:schemeClr val="dk1"/>
                        </a:buClr>
                        <a:buSzPts val="600"/>
                        <a:buFont typeface="Helvetica Neue"/>
                        <a:buNone/>
                      </a:pPr>
                      <a:r>
                        <a:rPr lang="en-US" sz="600" u="none" strike="noStrike" cap="none"/>
                        <a:t>Detergent</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600"/>
                        <a:buFont typeface="Helvetica Neue"/>
                        <a:buNone/>
                      </a:pPr>
                      <a:r>
                        <a:rPr lang="en-US" sz="600" u="none" strike="noStrike" cap="none"/>
                        <a:t>Surf Excel From Loader 1 Kg</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dk1"/>
                        </a:buClr>
                        <a:buSzPts val="600"/>
                        <a:buFont typeface="Helvetica Neue"/>
                        <a:buNone/>
                      </a:pPr>
                      <a:r>
                        <a:rPr lang="en-US" sz="600" u="none" strike="noStrike" cap="none"/>
                        <a:t>125677</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dk1"/>
                        </a:buClr>
                        <a:buSzPts val="600"/>
                        <a:buFont typeface="Helvetica Neue"/>
                        <a:buNone/>
                      </a:pPr>
                      <a:r>
                        <a:rPr lang="en-US" sz="600" u="none" strike="noStrike" cap="none"/>
                        <a:t>157.00</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dk1"/>
                        </a:buClr>
                        <a:buSzPts val="600"/>
                        <a:buFont typeface="Helvetica Neue"/>
                        <a:buNone/>
                      </a:pPr>
                      <a:r>
                        <a:rPr lang="en-US" sz="600" u="none" strike="noStrike" cap="none"/>
                        <a:t>157.00</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600"/>
                        <a:buFont typeface="Helvetica Neue"/>
                        <a:buNone/>
                      </a:pPr>
                      <a:r>
                        <a:rPr lang="en-US" sz="600" u="none" strike="noStrike" cap="none"/>
                        <a:t>image10</a:t>
                      </a:r>
                      <a:endParaRPr/>
                    </a:p>
                  </a:txBody>
                  <a:tcPr marL="12700" marR="12700" marT="12700" marB="12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bl>
          </a:graphicData>
        </a:graphic>
      </p:graphicFrame>
      <p:sp>
        <p:nvSpPr>
          <p:cNvPr id="1176" name="Google Shape;1176;p10"/>
          <p:cNvSpPr/>
          <p:nvPr/>
        </p:nvSpPr>
        <p:spPr>
          <a:xfrm>
            <a:off x="6178139" y="697363"/>
            <a:ext cx="2069940" cy="300341"/>
          </a:xfrm>
          <a:prstGeom prst="rect">
            <a:avLst/>
          </a:prstGeom>
          <a:solidFill>
            <a:srgbClr val="FFFFFF"/>
          </a:solidFill>
          <a:ln w="12700" cap="flat" cmpd="sng">
            <a:solidFill>
              <a:schemeClr val="accent1"/>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US" sz="1200" b="1" i="0" u="none" strike="noStrike" cap="none">
                <a:solidFill>
                  <a:srgbClr val="000000"/>
                </a:solidFill>
                <a:latin typeface="Helvetica Neue"/>
                <a:ea typeface="Helvetica Neue"/>
                <a:cs typeface="Helvetica Neue"/>
                <a:sym typeface="Helvetica Neue"/>
              </a:rPr>
              <a:t>Master Product List - Excel</a:t>
            </a:r>
            <a:endParaRPr/>
          </a:p>
        </p:txBody>
      </p:sp>
      <p:sp>
        <p:nvSpPr>
          <p:cNvPr id="1177" name="Google Shape;1177;p10"/>
          <p:cNvSpPr/>
          <p:nvPr/>
        </p:nvSpPr>
        <p:spPr>
          <a:xfrm>
            <a:off x="549507" y="4060799"/>
            <a:ext cx="2069940" cy="516646"/>
          </a:xfrm>
          <a:prstGeom prst="rect">
            <a:avLst/>
          </a:prstGeom>
          <a:solidFill>
            <a:srgbClr val="FFFFFF"/>
          </a:solidFill>
          <a:ln w="12700" cap="flat" cmpd="sng">
            <a:solidFill>
              <a:schemeClr val="accent1"/>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US" sz="1200" b="1" i="0" u="none" strike="noStrike" cap="none">
                <a:solidFill>
                  <a:srgbClr val="000000"/>
                </a:solidFill>
                <a:latin typeface="Helvetica Neue"/>
                <a:ea typeface="Helvetica Neue"/>
                <a:cs typeface="Helvetica Neue"/>
                <a:sym typeface="Helvetica Neue"/>
              </a:rPr>
              <a:t>Select the Brands that is being sold in the store</a:t>
            </a:r>
            <a:endParaRPr/>
          </a:p>
        </p:txBody>
      </p:sp>
      <p:sp>
        <p:nvSpPr>
          <p:cNvPr id="1178" name="Google Shape;1178;p10"/>
          <p:cNvSpPr/>
          <p:nvPr/>
        </p:nvSpPr>
        <p:spPr>
          <a:xfrm>
            <a:off x="3180785" y="4053267"/>
            <a:ext cx="2069939" cy="516646"/>
          </a:xfrm>
          <a:prstGeom prst="rect">
            <a:avLst/>
          </a:prstGeom>
          <a:solidFill>
            <a:srgbClr val="FFFFFF"/>
          </a:solidFill>
          <a:ln w="12700" cap="flat" cmpd="sng">
            <a:solidFill>
              <a:schemeClr val="accent1"/>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US" sz="1200" b="1" i="0" u="none" strike="noStrike" cap="none">
                <a:solidFill>
                  <a:srgbClr val="000000"/>
                </a:solidFill>
                <a:latin typeface="Helvetica Neue"/>
                <a:ea typeface="Helvetica Neue"/>
                <a:cs typeface="Helvetica Neue"/>
                <a:sym typeface="Helvetica Neue"/>
              </a:rPr>
              <a:t>Select the Product Sold in the store</a:t>
            </a:r>
            <a:endParaRPr/>
          </a:p>
        </p:txBody>
      </p:sp>
      <p:sp>
        <p:nvSpPr>
          <p:cNvPr id="1179" name="Google Shape;1179;p10"/>
          <p:cNvSpPr/>
          <p:nvPr/>
        </p:nvSpPr>
        <p:spPr>
          <a:xfrm>
            <a:off x="6128370" y="4053267"/>
            <a:ext cx="2370904" cy="516646"/>
          </a:xfrm>
          <a:prstGeom prst="rect">
            <a:avLst/>
          </a:prstGeom>
          <a:solidFill>
            <a:srgbClr val="FFFFFF"/>
          </a:solidFill>
          <a:ln w="12700" cap="flat" cmpd="sng">
            <a:solidFill>
              <a:schemeClr val="accent1"/>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US" sz="1200" b="1" i="0" u="none" strike="noStrike" cap="none" dirty="0">
                <a:solidFill>
                  <a:srgbClr val="000000"/>
                </a:solidFill>
                <a:latin typeface="Helvetica Neue"/>
                <a:ea typeface="Helvetica Neue"/>
                <a:cs typeface="Helvetica Neue"/>
                <a:sym typeface="Helvetica Neue"/>
              </a:rPr>
              <a:t>Download this Excel </a:t>
            </a:r>
            <a:r>
              <a:rPr lang="en-US" sz="1200" b="1" dirty="0">
                <a:latin typeface="Helvetica Neue"/>
                <a:ea typeface="Helvetica Neue"/>
                <a:cs typeface="Helvetica Neue"/>
                <a:sym typeface="Helvetica Neue"/>
              </a:rPr>
              <a:t>t</a:t>
            </a:r>
            <a:r>
              <a:rPr lang="en-US" sz="1200" b="1" i="0" u="none" strike="noStrike" cap="none" dirty="0" smtClean="0">
                <a:solidFill>
                  <a:srgbClr val="000000"/>
                </a:solidFill>
                <a:latin typeface="Helvetica Neue"/>
                <a:ea typeface="Helvetica Neue"/>
                <a:cs typeface="Helvetica Neue"/>
                <a:sym typeface="Helvetica Neue"/>
              </a:rPr>
              <a:t>o </a:t>
            </a:r>
            <a:r>
              <a:rPr lang="en-US" sz="1200" b="1" i="0" u="none" strike="noStrike" cap="none" dirty="0">
                <a:solidFill>
                  <a:srgbClr val="000000"/>
                </a:solidFill>
                <a:latin typeface="Helvetica Neue"/>
                <a:ea typeface="Helvetica Neue"/>
                <a:cs typeface="Helvetica Neue"/>
                <a:sym typeface="Helvetica Neue"/>
              </a:rPr>
              <a:t>add stock values and selling price</a:t>
            </a:r>
            <a:endParaRPr dirty="0"/>
          </a:p>
        </p:txBody>
      </p:sp>
      <p:sp>
        <p:nvSpPr>
          <p:cNvPr id="1180" name="Google Shape;1180;p10"/>
          <p:cNvSpPr/>
          <p:nvPr/>
        </p:nvSpPr>
        <p:spPr>
          <a:xfrm>
            <a:off x="294778" y="4126646"/>
            <a:ext cx="270968" cy="369889"/>
          </a:xfrm>
          <a:prstGeom prst="roundRect">
            <a:avLst>
              <a:gd name="adj" fmla="val 20773"/>
            </a:avLst>
          </a:prstGeom>
          <a:solidFill>
            <a:srgbClr val="CCDCAB"/>
          </a:solidFill>
          <a:ln w="25400" cap="flat" cmpd="sng">
            <a:solidFill>
              <a:srgbClr val="CCDCAB"/>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Helvetica Neue"/>
              <a:buNone/>
            </a:pPr>
            <a:r>
              <a:rPr lang="en-US" sz="1500" b="0" i="0" u="none" strike="noStrike" cap="none">
                <a:solidFill>
                  <a:srgbClr val="000000"/>
                </a:solidFill>
                <a:latin typeface="Helvetica Neue"/>
                <a:ea typeface="Helvetica Neue"/>
                <a:cs typeface="Helvetica Neue"/>
                <a:sym typeface="Helvetica Neue"/>
              </a:rPr>
              <a:t>1</a:t>
            </a:r>
            <a:endParaRPr/>
          </a:p>
        </p:txBody>
      </p:sp>
      <p:sp>
        <p:nvSpPr>
          <p:cNvPr id="1181" name="Google Shape;1181;p10"/>
          <p:cNvSpPr/>
          <p:nvPr/>
        </p:nvSpPr>
        <p:spPr>
          <a:xfrm>
            <a:off x="2943254" y="4098629"/>
            <a:ext cx="270968" cy="369889"/>
          </a:xfrm>
          <a:prstGeom prst="roundRect">
            <a:avLst>
              <a:gd name="adj" fmla="val 20773"/>
            </a:avLst>
          </a:prstGeom>
          <a:solidFill>
            <a:srgbClr val="CCDCAB"/>
          </a:solidFill>
          <a:ln w="25400" cap="flat" cmpd="sng">
            <a:solidFill>
              <a:srgbClr val="CCDCAB"/>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Helvetica Neue"/>
              <a:buNone/>
            </a:pPr>
            <a:r>
              <a:rPr lang="en-US" sz="1500" b="0" i="0" u="none" strike="noStrike" cap="none">
                <a:solidFill>
                  <a:srgbClr val="000000"/>
                </a:solidFill>
                <a:latin typeface="Helvetica Neue"/>
                <a:ea typeface="Helvetica Neue"/>
                <a:cs typeface="Helvetica Neue"/>
                <a:sym typeface="Helvetica Neue"/>
              </a:rPr>
              <a:t>2</a:t>
            </a:r>
            <a:endParaRPr/>
          </a:p>
        </p:txBody>
      </p:sp>
      <p:sp>
        <p:nvSpPr>
          <p:cNvPr id="1182" name="Google Shape;1182;p10"/>
          <p:cNvSpPr/>
          <p:nvPr/>
        </p:nvSpPr>
        <p:spPr>
          <a:xfrm>
            <a:off x="5879690" y="4111329"/>
            <a:ext cx="270967" cy="369889"/>
          </a:xfrm>
          <a:prstGeom prst="roundRect">
            <a:avLst>
              <a:gd name="adj" fmla="val 20773"/>
            </a:avLst>
          </a:prstGeom>
          <a:solidFill>
            <a:srgbClr val="CCDCAB"/>
          </a:solidFill>
          <a:ln w="25400" cap="flat" cmpd="sng">
            <a:solidFill>
              <a:srgbClr val="CCDCAB"/>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Helvetica Neue"/>
              <a:buNone/>
            </a:pPr>
            <a:r>
              <a:rPr lang="en-US" sz="1500" b="0" i="0" u="none" strike="noStrike" cap="none">
                <a:solidFill>
                  <a:srgbClr val="000000"/>
                </a:solidFill>
                <a:latin typeface="Helvetica Neue"/>
                <a:ea typeface="Helvetica Neue"/>
                <a:cs typeface="Helvetica Neue"/>
                <a:sym typeface="Helvetica Neue"/>
              </a:rPr>
              <a:t>3</a:t>
            </a:r>
            <a:endParaRPr/>
          </a:p>
        </p:txBody>
      </p:sp>
      <p:sp>
        <p:nvSpPr>
          <p:cNvPr id="1183" name="Google Shape;1183;p10"/>
          <p:cNvSpPr txBox="1">
            <a:spLocks noGrp="1"/>
          </p:cNvSpPr>
          <p:nvPr>
            <p:ph type="sldNum" idx="12"/>
          </p:nvPr>
        </p:nvSpPr>
        <p:spPr>
          <a:xfrm>
            <a:off x="8660940" y="4757408"/>
            <a:ext cx="406800" cy="399000"/>
          </a:xfrm>
          <a:prstGeom prst="rect">
            <a:avLst/>
          </a:prstGeom>
        </p:spPr>
        <p:txBody>
          <a:bodyPr spcFirstLastPara="1" wrap="square" lIns="40800" tIns="40800" rIns="40800" bIns="40800" anchor="ctr" anchorCtr="0">
            <a:noAutofit/>
          </a:bodyPr>
          <a:lstStyle/>
          <a:p>
            <a:pPr marL="0" lvl="0" indent="0" algn="r" rtl="0">
              <a:spcBef>
                <a:spcPts val="0"/>
              </a:spcBef>
              <a:spcAft>
                <a:spcPts val="0"/>
              </a:spcAft>
              <a:buClr>
                <a:srgbClr val="FFFFFF"/>
              </a:buClr>
              <a:buSzPts val="2100"/>
              <a:buFont typeface="Calibri"/>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11"/>
          <p:cNvSpPr/>
          <p:nvPr/>
        </p:nvSpPr>
        <p:spPr>
          <a:xfrm>
            <a:off x="347041" y="85360"/>
            <a:ext cx="8520524" cy="516646"/>
          </a:xfrm>
          <a:prstGeom prst="rect">
            <a:avLst/>
          </a:prstGeom>
          <a:solidFill>
            <a:srgbClr val="FFFFFF"/>
          </a:solidFill>
          <a:ln w="12700" cap="flat" cmpd="sng">
            <a:solidFill>
              <a:srgbClr val="000000"/>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2500"/>
              <a:buFont typeface="Helvetica Neue"/>
              <a:buNone/>
            </a:pPr>
            <a:r>
              <a:rPr lang="en-US" sz="2500">
                <a:latin typeface="Helvetica Neue"/>
                <a:ea typeface="Helvetica Neue"/>
                <a:cs typeface="Helvetica Neue"/>
                <a:sym typeface="Helvetica Neue"/>
              </a:rPr>
              <a:t>Who Pays Whom</a:t>
            </a:r>
            <a:endParaRPr/>
          </a:p>
        </p:txBody>
      </p:sp>
      <p:grpSp>
        <p:nvGrpSpPr>
          <p:cNvPr id="1189" name="Google Shape;1189;p11"/>
          <p:cNvGrpSpPr/>
          <p:nvPr/>
        </p:nvGrpSpPr>
        <p:grpSpPr>
          <a:xfrm>
            <a:off x="535207" y="718696"/>
            <a:ext cx="8079937" cy="4028714"/>
            <a:chOff x="0" y="0"/>
            <a:chExt cx="8079936" cy="4028712"/>
          </a:xfrm>
        </p:grpSpPr>
        <p:sp>
          <p:nvSpPr>
            <p:cNvPr id="1190" name="Google Shape;1190;p11"/>
            <p:cNvSpPr/>
            <p:nvPr/>
          </p:nvSpPr>
          <p:spPr>
            <a:xfrm>
              <a:off x="4874481" y="28152"/>
              <a:ext cx="3205455" cy="3910270"/>
            </a:xfrm>
            <a:prstGeom prst="roundRect">
              <a:avLst>
                <a:gd name="adj" fmla="val 3738"/>
              </a:avLst>
            </a:prstGeom>
            <a:solidFill>
              <a:srgbClr val="DDDDDD"/>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grpSp>
          <p:nvGrpSpPr>
            <p:cNvPr id="1191" name="Google Shape;1191;p11"/>
            <p:cNvGrpSpPr/>
            <p:nvPr/>
          </p:nvGrpSpPr>
          <p:grpSpPr>
            <a:xfrm>
              <a:off x="6128210" y="72281"/>
              <a:ext cx="784898" cy="477584"/>
              <a:chOff x="0" y="0"/>
              <a:chExt cx="784897" cy="477582"/>
            </a:xfrm>
          </p:grpSpPr>
          <p:pic>
            <p:nvPicPr>
              <p:cNvPr id="1192" name="Google Shape;1192;p11" descr="Image"/>
              <p:cNvPicPr preferRelativeResize="0"/>
              <p:nvPr/>
            </p:nvPicPr>
            <p:blipFill rotWithShape="1">
              <a:blip r:embed="rId3">
                <a:alphaModFix/>
              </a:blip>
              <a:srcRect/>
              <a:stretch/>
            </p:blipFill>
            <p:spPr>
              <a:xfrm>
                <a:off x="0" y="226940"/>
                <a:ext cx="377377" cy="250642"/>
              </a:xfrm>
              <a:prstGeom prst="rect">
                <a:avLst/>
              </a:prstGeom>
              <a:noFill/>
              <a:ln>
                <a:noFill/>
              </a:ln>
            </p:spPr>
          </p:pic>
          <p:pic>
            <p:nvPicPr>
              <p:cNvPr id="1193" name="Google Shape;1193;p11" descr="Image"/>
              <p:cNvPicPr preferRelativeResize="0"/>
              <p:nvPr/>
            </p:nvPicPr>
            <p:blipFill rotWithShape="1">
              <a:blip r:embed="rId3">
                <a:alphaModFix/>
              </a:blip>
              <a:srcRect/>
              <a:stretch/>
            </p:blipFill>
            <p:spPr>
              <a:xfrm>
                <a:off x="172120" y="0"/>
                <a:ext cx="377377" cy="250641"/>
              </a:xfrm>
              <a:prstGeom prst="rect">
                <a:avLst/>
              </a:prstGeom>
              <a:noFill/>
              <a:ln>
                <a:noFill/>
              </a:ln>
            </p:spPr>
          </p:pic>
          <p:pic>
            <p:nvPicPr>
              <p:cNvPr id="1194" name="Google Shape;1194;p11" descr="Image"/>
              <p:cNvPicPr preferRelativeResize="0"/>
              <p:nvPr/>
            </p:nvPicPr>
            <p:blipFill rotWithShape="1">
              <a:blip r:embed="rId3">
                <a:alphaModFix/>
              </a:blip>
              <a:srcRect/>
              <a:stretch/>
            </p:blipFill>
            <p:spPr>
              <a:xfrm>
                <a:off x="407519" y="226940"/>
                <a:ext cx="377378" cy="250642"/>
              </a:xfrm>
              <a:prstGeom prst="rect">
                <a:avLst/>
              </a:prstGeom>
              <a:noFill/>
              <a:ln>
                <a:noFill/>
              </a:ln>
            </p:spPr>
          </p:pic>
        </p:grpSp>
        <p:sp>
          <p:nvSpPr>
            <p:cNvPr id="1195" name="Google Shape;1195;p11"/>
            <p:cNvSpPr/>
            <p:nvPr/>
          </p:nvSpPr>
          <p:spPr>
            <a:xfrm>
              <a:off x="938719" y="34179"/>
              <a:ext cx="889001" cy="381001"/>
            </a:xfrm>
            <a:prstGeom prst="rect">
              <a:avLst/>
            </a:prstGeom>
            <a:solidFill>
              <a:srgbClr val="FFFFFF"/>
            </a:solidFill>
            <a:ln w="12700" cap="flat" cmpd="sng">
              <a:solidFill>
                <a:schemeClr val="accent1"/>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US" sz="1200" b="1" i="0" u="none" strike="noStrike" cap="none">
                  <a:solidFill>
                    <a:srgbClr val="000000"/>
                  </a:solidFill>
                  <a:latin typeface="Helvetica Neue"/>
                  <a:ea typeface="Helvetica Neue"/>
                  <a:cs typeface="Helvetica Neue"/>
                  <a:sym typeface="Helvetica Neue"/>
                </a:rPr>
                <a:t>Yottolabs</a:t>
              </a:r>
              <a:endParaRPr/>
            </a:p>
          </p:txBody>
        </p:sp>
        <p:cxnSp>
          <p:nvCxnSpPr>
            <p:cNvPr id="1196" name="Google Shape;1196;p11"/>
            <p:cNvCxnSpPr/>
            <p:nvPr/>
          </p:nvCxnSpPr>
          <p:spPr>
            <a:xfrm rot="10800000" flipH="1">
              <a:off x="1383219" y="444495"/>
              <a:ext cx="1" cy="3584217"/>
            </a:xfrm>
            <a:prstGeom prst="straightConnector1">
              <a:avLst/>
            </a:prstGeom>
            <a:noFill/>
            <a:ln w="127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cxnSp>
        <p:cxnSp>
          <p:nvCxnSpPr>
            <p:cNvPr id="1197" name="Google Shape;1197;p11"/>
            <p:cNvCxnSpPr/>
            <p:nvPr/>
          </p:nvCxnSpPr>
          <p:spPr>
            <a:xfrm rot="10800000" flipH="1">
              <a:off x="3408532" y="444495"/>
              <a:ext cx="1" cy="3500082"/>
            </a:xfrm>
            <a:prstGeom prst="straightConnector1">
              <a:avLst/>
            </a:prstGeom>
            <a:noFill/>
            <a:ln w="127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cxnSp>
        <p:cxnSp>
          <p:nvCxnSpPr>
            <p:cNvPr id="1198" name="Google Shape;1198;p11"/>
            <p:cNvCxnSpPr/>
            <p:nvPr/>
          </p:nvCxnSpPr>
          <p:spPr>
            <a:xfrm rot="10800000" flipH="1">
              <a:off x="6520658" y="388622"/>
              <a:ext cx="1" cy="3500082"/>
            </a:xfrm>
            <a:prstGeom prst="straightConnector1">
              <a:avLst/>
            </a:prstGeom>
            <a:noFill/>
            <a:ln w="127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cxnSp>
        <p:cxnSp>
          <p:nvCxnSpPr>
            <p:cNvPr id="1199" name="Google Shape;1199;p11"/>
            <p:cNvCxnSpPr/>
            <p:nvPr/>
          </p:nvCxnSpPr>
          <p:spPr>
            <a:xfrm rot="10800000" flipH="1">
              <a:off x="7459158" y="444495"/>
              <a:ext cx="1" cy="3500082"/>
            </a:xfrm>
            <a:prstGeom prst="straightConnector1">
              <a:avLst/>
            </a:prstGeom>
            <a:noFill/>
            <a:ln w="127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cxnSp>
        <p:sp>
          <p:nvSpPr>
            <p:cNvPr id="1200" name="Google Shape;1200;p11"/>
            <p:cNvSpPr txBox="1"/>
            <p:nvPr/>
          </p:nvSpPr>
          <p:spPr>
            <a:xfrm>
              <a:off x="1517834" y="1111709"/>
              <a:ext cx="1903399" cy="277316"/>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300"/>
                <a:buFont typeface="Helvetica Neue"/>
                <a:buNone/>
              </a:pPr>
              <a:r>
                <a:rPr lang="en-US" sz="1300" b="0" i="0" u="none" strike="noStrike" cap="none">
                  <a:solidFill>
                    <a:srgbClr val="000000"/>
                  </a:solidFill>
                  <a:latin typeface="Helvetica Neue"/>
                  <a:ea typeface="Helvetica Neue"/>
                  <a:cs typeface="Helvetica Neue"/>
                  <a:sym typeface="Helvetica Neue"/>
                </a:rPr>
                <a:t>Pays Activation Charges</a:t>
              </a:r>
              <a:endParaRPr/>
            </a:p>
          </p:txBody>
        </p:sp>
        <p:grpSp>
          <p:nvGrpSpPr>
            <p:cNvPr id="1201" name="Google Shape;1201;p11"/>
            <p:cNvGrpSpPr/>
            <p:nvPr/>
          </p:nvGrpSpPr>
          <p:grpSpPr>
            <a:xfrm>
              <a:off x="2886191" y="0"/>
              <a:ext cx="1044684" cy="414388"/>
              <a:chOff x="0" y="0"/>
              <a:chExt cx="1044683" cy="414387"/>
            </a:xfrm>
          </p:grpSpPr>
          <p:sp>
            <p:nvSpPr>
              <p:cNvPr id="1202" name="Google Shape;1202;p11"/>
              <p:cNvSpPr/>
              <p:nvPr/>
            </p:nvSpPr>
            <p:spPr>
              <a:xfrm>
                <a:off x="0" y="0"/>
                <a:ext cx="889000" cy="260112"/>
              </a:xfrm>
              <a:prstGeom prst="rect">
                <a:avLst/>
              </a:prstGeom>
              <a:solidFill>
                <a:srgbClr val="FFFFFF"/>
              </a:solidFill>
              <a:ln w="12700" cap="flat" cmpd="sng">
                <a:solidFill>
                  <a:schemeClr val="accent1"/>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Helvetica Neue"/>
                  <a:buNone/>
                </a:pPr>
                <a:r>
                  <a:rPr lang="en-US" sz="1100" b="1" i="0" u="none" strike="noStrike" cap="none">
                    <a:solidFill>
                      <a:srgbClr val="000000"/>
                    </a:solidFill>
                    <a:latin typeface="Helvetica Neue"/>
                    <a:ea typeface="Helvetica Neue"/>
                    <a:cs typeface="Helvetica Neue"/>
                    <a:sym typeface="Helvetica Neue"/>
                  </a:rPr>
                  <a:t>Retail Store</a:t>
                </a:r>
                <a:endParaRPr/>
              </a:p>
            </p:txBody>
          </p:sp>
          <p:sp>
            <p:nvSpPr>
              <p:cNvPr id="1203" name="Google Shape;1203;p11"/>
              <p:cNvSpPr/>
              <p:nvPr/>
            </p:nvSpPr>
            <p:spPr>
              <a:xfrm>
                <a:off x="66782" y="76782"/>
                <a:ext cx="889001" cy="260113"/>
              </a:xfrm>
              <a:prstGeom prst="rect">
                <a:avLst/>
              </a:prstGeom>
              <a:solidFill>
                <a:srgbClr val="FFFFFF"/>
              </a:solidFill>
              <a:ln w="12700" cap="flat" cmpd="sng">
                <a:solidFill>
                  <a:schemeClr val="accent1"/>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Helvetica Neue"/>
                  <a:buNone/>
                </a:pPr>
                <a:r>
                  <a:rPr lang="en-US" sz="1100" b="1" i="0" u="none" strike="noStrike" cap="none">
                    <a:solidFill>
                      <a:srgbClr val="000000"/>
                    </a:solidFill>
                    <a:latin typeface="Helvetica Neue"/>
                    <a:ea typeface="Helvetica Neue"/>
                    <a:cs typeface="Helvetica Neue"/>
                    <a:sym typeface="Helvetica Neue"/>
                  </a:rPr>
                  <a:t>Retail Store</a:t>
                </a:r>
                <a:endParaRPr/>
              </a:p>
            </p:txBody>
          </p:sp>
          <p:sp>
            <p:nvSpPr>
              <p:cNvPr id="1204" name="Google Shape;1204;p11"/>
              <p:cNvSpPr/>
              <p:nvPr/>
            </p:nvSpPr>
            <p:spPr>
              <a:xfrm>
                <a:off x="155682" y="154274"/>
                <a:ext cx="889001" cy="260113"/>
              </a:xfrm>
              <a:prstGeom prst="rect">
                <a:avLst/>
              </a:prstGeom>
              <a:solidFill>
                <a:srgbClr val="FFFFFF"/>
              </a:solidFill>
              <a:ln w="12700" cap="flat" cmpd="sng">
                <a:solidFill>
                  <a:schemeClr val="accent1"/>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Helvetica Neue"/>
                  <a:buNone/>
                </a:pPr>
                <a:r>
                  <a:rPr lang="en-US" sz="1100" b="1" i="0" u="none" strike="noStrike" cap="none">
                    <a:solidFill>
                      <a:srgbClr val="000000"/>
                    </a:solidFill>
                    <a:latin typeface="Helvetica Neue"/>
                    <a:ea typeface="Helvetica Neue"/>
                    <a:cs typeface="Helvetica Neue"/>
                    <a:sym typeface="Helvetica Neue"/>
                  </a:rPr>
                  <a:t>Retailers</a:t>
                </a:r>
                <a:endParaRPr/>
              </a:p>
            </p:txBody>
          </p:sp>
        </p:grpSp>
        <p:grpSp>
          <p:nvGrpSpPr>
            <p:cNvPr id="1205" name="Google Shape;1205;p11"/>
            <p:cNvGrpSpPr/>
            <p:nvPr/>
          </p:nvGrpSpPr>
          <p:grpSpPr>
            <a:xfrm>
              <a:off x="7115941" y="72281"/>
              <a:ext cx="635635" cy="477584"/>
              <a:chOff x="0" y="0"/>
              <a:chExt cx="635634" cy="477582"/>
            </a:xfrm>
          </p:grpSpPr>
          <p:pic>
            <p:nvPicPr>
              <p:cNvPr id="1206" name="Google Shape;1206;p11" descr="delivery-man.png"/>
              <p:cNvPicPr preferRelativeResize="0"/>
              <p:nvPr/>
            </p:nvPicPr>
            <p:blipFill rotWithShape="1">
              <a:blip r:embed="rId4">
                <a:alphaModFix/>
              </a:blip>
              <a:srcRect/>
              <a:stretch/>
            </p:blipFill>
            <p:spPr>
              <a:xfrm>
                <a:off x="228941" y="0"/>
                <a:ext cx="252799" cy="252798"/>
              </a:xfrm>
              <a:prstGeom prst="rect">
                <a:avLst/>
              </a:prstGeom>
              <a:noFill/>
              <a:ln>
                <a:noFill/>
              </a:ln>
            </p:spPr>
          </p:pic>
          <p:pic>
            <p:nvPicPr>
              <p:cNvPr id="1207" name="Google Shape;1207;p11" descr="delivery-man.png"/>
              <p:cNvPicPr preferRelativeResize="0"/>
              <p:nvPr/>
            </p:nvPicPr>
            <p:blipFill rotWithShape="1">
              <a:blip r:embed="rId4">
                <a:alphaModFix/>
              </a:blip>
              <a:srcRect/>
              <a:stretch/>
            </p:blipFill>
            <p:spPr>
              <a:xfrm>
                <a:off x="0" y="224783"/>
                <a:ext cx="252798" cy="252799"/>
              </a:xfrm>
              <a:prstGeom prst="rect">
                <a:avLst/>
              </a:prstGeom>
              <a:noFill/>
              <a:ln>
                <a:noFill/>
              </a:ln>
            </p:spPr>
          </p:pic>
          <p:pic>
            <p:nvPicPr>
              <p:cNvPr id="1208" name="Google Shape;1208;p11" descr="delivery-man.png"/>
              <p:cNvPicPr preferRelativeResize="0"/>
              <p:nvPr/>
            </p:nvPicPr>
            <p:blipFill rotWithShape="1">
              <a:blip r:embed="rId4">
                <a:alphaModFix/>
              </a:blip>
              <a:srcRect/>
              <a:stretch/>
            </p:blipFill>
            <p:spPr>
              <a:xfrm>
                <a:off x="382835" y="224783"/>
                <a:ext cx="252799" cy="252799"/>
              </a:xfrm>
              <a:prstGeom prst="rect">
                <a:avLst/>
              </a:prstGeom>
              <a:noFill/>
              <a:ln>
                <a:noFill/>
              </a:ln>
            </p:spPr>
          </p:pic>
        </p:grpSp>
        <p:sp>
          <p:nvSpPr>
            <p:cNvPr id="1209" name="Google Shape;1209;p11"/>
            <p:cNvSpPr/>
            <p:nvPr/>
          </p:nvSpPr>
          <p:spPr>
            <a:xfrm>
              <a:off x="5898343" y="552733"/>
              <a:ext cx="1157731" cy="286709"/>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Activation Team</a:t>
              </a:r>
              <a:endParaRPr/>
            </a:p>
          </p:txBody>
        </p:sp>
        <p:sp>
          <p:nvSpPr>
            <p:cNvPr id="1210" name="Google Shape;1210;p11"/>
            <p:cNvSpPr/>
            <p:nvPr/>
          </p:nvSpPr>
          <p:spPr>
            <a:xfrm>
              <a:off x="7014657" y="582360"/>
              <a:ext cx="889001" cy="227455"/>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Delivery Pool</a:t>
              </a:r>
              <a:endParaRPr/>
            </a:p>
          </p:txBody>
        </p:sp>
        <p:cxnSp>
          <p:nvCxnSpPr>
            <p:cNvPr id="1211" name="Google Shape;1211;p11"/>
            <p:cNvCxnSpPr/>
            <p:nvPr/>
          </p:nvCxnSpPr>
          <p:spPr>
            <a:xfrm>
              <a:off x="1378520" y="1364438"/>
              <a:ext cx="2012614" cy="1"/>
            </a:xfrm>
            <a:prstGeom prst="straightConnector1">
              <a:avLst/>
            </a:prstGeom>
            <a:noFill/>
            <a:ln w="12700" cap="flat" cmpd="sng">
              <a:solidFill>
                <a:srgbClr val="000000"/>
              </a:solidFill>
              <a:prstDash val="solid"/>
              <a:round/>
              <a:headEnd type="triangle" w="med" len="med"/>
              <a:tailEnd type="none" w="sm" len="sm"/>
            </a:ln>
          </p:spPr>
        </p:cxnSp>
        <p:cxnSp>
          <p:nvCxnSpPr>
            <p:cNvPr id="1212" name="Google Shape;1212;p11"/>
            <p:cNvCxnSpPr/>
            <p:nvPr/>
          </p:nvCxnSpPr>
          <p:spPr>
            <a:xfrm>
              <a:off x="1421319" y="2779907"/>
              <a:ext cx="4018877" cy="1"/>
            </a:xfrm>
            <a:prstGeom prst="straightConnector1">
              <a:avLst/>
            </a:prstGeom>
            <a:noFill/>
            <a:ln w="12700" cap="flat" cmpd="sng">
              <a:solidFill>
                <a:srgbClr val="000000"/>
              </a:solidFill>
              <a:prstDash val="solid"/>
              <a:round/>
              <a:headEnd type="none" w="sm" len="sm"/>
              <a:tailEnd type="triangle" w="med" len="med"/>
            </a:ln>
          </p:spPr>
        </p:cxnSp>
        <p:sp>
          <p:nvSpPr>
            <p:cNvPr id="1213" name="Google Shape;1213;p11"/>
            <p:cNvSpPr txBox="1"/>
            <p:nvPr/>
          </p:nvSpPr>
          <p:spPr>
            <a:xfrm>
              <a:off x="1586028" y="1621548"/>
              <a:ext cx="1987214" cy="467816"/>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300"/>
                <a:buFont typeface="Helvetica Neue"/>
                <a:buNone/>
              </a:pPr>
              <a:r>
                <a:rPr lang="en-US" sz="1300" b="0" i="0" u="none" strike="noStrike" cap="none">
                  <a:solidFill>
                    <a:srgbClr val="000000"/>
                  </a:solidFill>
                  <a:latin typeface="Helvetica Neue"/>
                  <a:ea typeface="Helvetica Neue"/>
                  <a:cs typeface="Helvetica Neue"/>
                  <a:sym typeface="Helvetica Neue"/>
                </a:rPr>
                <a:t>Pays Advance towards Delivery Charges</a:t>
              </a:r>
              <a:endParaRPr/>
            </a:p>
          </p:txBody>
        </p:sp>
        <p:cxnSp>
          <p:nvCxnSpPr>
            <p:cNvPr id="1214" name="Google Shape;1214;p11"/>
            <p:cNvCxnSpPr/>
            <p:nvPr/>
          </p:nvCxnSpPr>
          <p:spPr>
            <a:xfrm>
              <a:off x="1378520" y="1857311"/>
              <a:ext cx="2012614" cy="1"/>
            </a:xfrm>
            <a:prstGeom prst="straightConnector1">
              <a:avLst/>
            </a:prstGeom>
            <a:noFill/>
            <a:ln w="12700" cap="flat" cmpd="sng">
              <a:solidFill>
                <a:srgbClr val="000000"/>
              </a:solidFill>
              <a:prstDash val="solid"/>
              <a:round/>
              <a:headEnd type="triangle" w="med" len="med"/>
              <a:tailEnd type="none" w="sm" len="sm"/>
            </a:ln>
          </p:spPr>
        </p:cxnSp>
        <p:sp>
          <p:nvSpPr>
            <p:cNvPr id="1215" name="Google Shape;1215;p11"/>
            <p:cNvSpPr txBox="1"/>
            <p:nvPr/>
          </p:nvSpPr>
          <p:spPr>
            <a:xfrm>
              <a:off x="3452982" y="2532855"/>
              <a:ext cx="1987214" cy="277316"/>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300"/>
                <a:buFont typeface="Helvetica Neue"/>
                <a:buNone/>
              </a:pPr>
              <a:r>
                <a:rPr lang="en-US" sz="1300" b="0" i="0" u="none" strike="noStrike" cap="none">
                  <a:solidFill>
                    <a:srgbClr val="000000"/>
                  </a:solidFill>
                  <a:latin typeface="Helvetica Neue"/>
                  <a:ea typeface="Helvetica Neue"/>
                  <a:cs typeface="Helvetica Neue"/>
                  <a:sym typeface="Helvetica Neue"/>
                </a:rPr>
                <a:t>Pays for Activation X</a:t>
              </a:r>
              <a:endParaRPr/>
            </a:p>
          </p:txBody>
        </p:sp>
        <p:sp>
          <p:nvSpPr>
            <p:cNvPr id="1216" name="Google Shape;1216;p11"/>
            <p:cNvSpPr txBox="1"/>
            <p:nvPr/>
          </p:nvSpPr>
          <p:spPr>
            <a:xfrm>
              <a:off x="1597620" y="2165925"/>
              <a:ext cx="1987214" cy="277316"/>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300"/>
                <a:buFont typeface="Helvetica Neue"/>
                <a:buNone/>
              </a:pPr>
              <a:r>
                <a:rPr lang="en-US" sz="1300" b="0" i="0" u="none" strike="noStrike" cap="none">
                  <a:solidFill>
                    <a:srgbClr val="000000"/>
                  </a:solidFill>
                  <a:latin typeface="Helvetica Neue"/>
                  <a:ea typeface="Helvetica Neue"/>
                  <a:cs typeface="Helvetica Neue"/>
                  <a:sym typeface="Helvetica Neue"/>
                </a:rPr>
                <a:t>Pays SaaS Charges</a:t>
              </a:r>
              <a:endParaRPr/>
            </a:p>
          </p:txBody>
        </p:sp>
        <p:cxnSp>
          <p:nvCxnSpPr>
            <p:cNvPr id="1217" name="Google Shape;1217;p11"/>
            <p:cNvCxnSpPr/>
            <p:nvPr/>
          </p:nvCxnSpPr>
          <p:spPr>
            <a:xfrm>
              <a:off x="1390111" y="2403533"/>
              <a:ext cx="2012615" cy="1"/>
            </a:xfrm>
            <a:prstGeom prst="straightConnector1">
              <a:avLst/>
            </a:prstGeom>
            <a:noFill/>
            <a:ln w="12700" cap="flat" cmpd="sng">
              <a:solidFill>
                <a:srgbClr val="000000"/>
              </a:solidFill>
              <a:prstDash val="solid"/>
              <a:round/>
              <a:headEnd type="triangle" w="med" len="med"/>
              <a:tailEnd type="none" w="sm" len="sm"/>
            </a:ln>
          </p:spPr>
        </p:cxnSp>
        <p:sp>
          <p:nvSpPr>
            <p:cNvPr id="1218" name="Google Shape;1218;p11"/>
            <p:cNvSpPr txBox="1"/>
            <p:nvPr/>
          </p:nvSpPr>
          <p:spPr>
            <a:xfrm>
              <a:off x="1611145" y="458726"/>
              <a:ext cx="3068812" cy="292347"/>
            </a:xfrm>
            <a:prstGeom prst="rect">
              <a:avLst/>
            </a:prstGeom>
            <a:solidFill>
              <a:srgbClr val="FFFFFF"/>
            </a:solid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300"/>
                <a:buFont typeface="Helvetica Neue"/>
                <a:buNone/>
              </a:pPr>
              <a:r>
                <a:rPr lang="en-US" sz="1300" b="0" i="0" u="none" strike="noStrike" cap="none" dirty="0">
                  <a:solidFill>
                    <a:srgbClr val="000000"/>
                  </a:solidFill>
                  <a:latin typeface="Helvetica Neue"/>
                  <a:ea typeface="Helvetica Neue"/>
                  <a:cs typeface="Helvetica Neue"/>
                  <a:sym typeface="Helvetica Neue"/>
                </a:rPr>
                <a:t>Pays One Time </a:t>
              </a:r>
              <a:r>
                <a:rPr lang="en-US" sz="1300" b="0" i="0" u="none" strike="noStrike" cap="none" dirty="0" smtClean="0">
                  <a:solidFill>
                    <a:srgbClr val="000000"/>
                  </a:solidFill>
                  <a:latin typeface="Helvetica Neue"/>
                  <a:ea typeface="Helvetica Neue"/>
                  <a:cs typeface="Helvetica Neue"/>
                  <a:sym typeface="Helvetica Neue"/>
                </a:rPr>
                <a:t>Enrollment </a:t>
              </a:r>
              <a:r>
                <a:rPr lang="en-US" sz="1300" b="0" i="0" u="none" strike="noStrike" cap="none" dirty="0">
                  <a:solidFill>
                    <a:srgbClr val="000000"/>
                  </a:solidFill>
                  <a:latin typeface="Helvetica Neue"/>
                  <a:ea typeface="Helvetica Neue"/>
                  <a:cs typeface="Helvetica Neue"/>
                  <a:sym typeface="Helvetica Neue"/>
                </a:rPr>
                <a:t>Charges</a:t>
              </a:r>
              <a:endParaRPr dirty="0"/>
            </a:p>
          </p:txBody>
        </p:sp>
        <p:cxnSp>
          <p:nvCxnSpPr>
            <p:cNvPr id="1219" name="Google Shape;1219;p11"/>
            <p:cNvCxnSpPr/>
            <p:nvPr/>
          </p:nvCxnSpPr>
          <p:spPr>
            <a:xfrm>
              <a:off x="1434845" y="729249"/>
              <a:ext cx="3974427" cy="1"/>
            </a:xfrm>
            <a:prstGeom prst="straightConnector1">
              <a:avLst/>
            </a:prstGeom>
            <a:noFill/>
            <a:ln w="12700" cap="flat" cmpd="sng">
              <a:solidFill>
                <a:srgbClr val="000000"/>
              </a:solidFill>
              <a:prstDash val="solid"/>
              <a:round/>
              <a:headEnd type="triangle" w="med" len="med"/>
              <a:tailEnd type="none" w="sm" len="sm"/>
            </a:ln>
          </p:spPr>
        </p:cxnSp>
        <p:cxnSp>
          <p:nvCxnSpPr>
            <p:cNvPr id="1220" name="Google Shape;1220;p11"/>
            <p:cNvCxnSpPr/>
            <p:nvPr/>
          </p:nvCxnSpPr>
          <p:spPr>
            <a:xfrm>
              <a:off x="1408619" y="3432093"/>
              <a:ext cx="4018877" cy="1"/>
            </a:xfrm>
            <a:prstGeom prst="straightConnector1">
              <a:avLst/>
            </a:prstGeom>
            <a:noFill/>
            <a:ln w="12700" cap="flat" cmpd="sng">
              <a:solidFill>
                <a:srgbClr val="000000"/>
              </a:solidFill>
              <a:prstDash val="solid"/>
              <a:round/>
              <a:headEnd type="none" w="sm" len="sm"/>
              <a:tailEnd type="triangle" w="med" len="med"/>
            </a:ln>
          </p:spPr>
        </p:cxnSp>
        <p:sp>
          <p:nvSpPr>
            <p:cNvPr id="1221" name="Google Shape;1221;p11"/>
            <p:cNvSpPr txBox="1"/>
            <p:nvPr/>
          </p:nvSpPr>
          <p:spPr>
            <a:xfrm>
              <a:off x="3440282" y="3185042"/>
              <a:ext cx="1987214" cy="277316"/>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300"/>
                <a:buFont typeface="Helvetica Neue"/>
                <a:buNone/>
              </a:pPr>
              <a:r>
                <a:rPr lang="en-US" sz="1300" b="0" i="0" u="none" strike="noStrike" cap="none">
                  <a:solidFill>
                    <a:srgbClr val="000000"/>
                  </a:solidFill>
                  <a:latin typeface="Helvetica Neue"/>
                  <a:ea typeface="Helvetica Neue"/>
                  <a:cs typeface="Helvetica Neue"/>
                  <a:sym typeface="Helvetica Neue"/>
                </a:rPr>
                <a:t>Pays for Delivery X</a:t>
              </a:r>
              <a:endParaRPr/>
            </a:p>
          </p:txBody>
        </p:sp>
        <p:cxnSp>
          <p:nvCxnSpPr>
            <p:cNvPr id="1222" name="Google Shape;1222;p11"/>
            <p:cNvCxnSpPr/>
            <p:nvPr/>
          </p:nvCxnSpPr>
          <p:spPr>
            <a:xfrm rot="10800000" flipH="1">
              <a:off x="5459245" y="401322"/>
              <a:ext cx="1" cy="3500082"/>
            </a:xfrm>
            <a:prstGeom prst="straightConnector1">
              <a:avLst/>
            </a:prstGeom>
            <a:noFill/>
            <a:ln w="127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cxnSp>
        <p:sp>
          <p:nvSpPr>
            <p:cNvPr id="1223" name="Google Shape;1223;p11"/>
            <p:cNvSpPr txBox="1"/>
            <p:nvPr/>
          </p:nvSpPr>
          <p:spPr>
            <a:xfrm>
              <a:off x="4982995" y="89910"/>
              <a:ext cx="889001" cy="480719"/>
            </a:xfrm>
            <a:prstGeom prst="rect">
              <a:avLst/>
            </a:prstGeom>
            <a:solidFill>
              <a:srgbClr val="DDDDDD"/>
            </a:solidFill>
            <a:ln w="12700" cap="flat" cmpd="sng">
              <a:solidFill>
                <a:srgbClr val="000000"/>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200"/>
                <a:buFont typeface="Helvetica Neue"/>
                <a:buNone/>
              </a:pPr>
              <a:r>
                <a:rPr lang="en-US" sz="1200" b="1" i="0" u="none" strike="noStrike" cap="none">
                  <a:solidFill>
                    <a:srgbClr val="000000"/>
                  </a:solidFill>
                  <a:latin typeface="Helvetica Neue"/>
                  <a:ea typeface="Helvetica Neue"/>
                  <a:cs typeface="Helvetica Neue"/>
                  <a:sym typeface="Helvetica Neue"/>
                </a:rPr>
                <a:t>Yotto Partner</a:t>
              </a:r>
              <a:endParaRPr/>
            </a:p>
          </p:txBody>
        </p:sp>
        <p:cxnSp>
          <p:nvCxnSpPr>
            <p:cNvPr id="1224" name="Google Shape;1224;p11"/>
            <p:cNvCxnSpPr/>
            <p:nvPr/>
          </p:nvCxnSpPr>
          <p:spPr>
            <a:xfrm>
              <a:off x="1414969" y="3687014"/>
              <a:ext cx="6019546" cy="1"/>
            </a:xfrm>
            <a:prstGeom prst="straightConnector1">
              <a:avLst/>
            </a:prstGeom>
            <a:noFill/>
            <a:ln w="12700" cap="flat" cmpd="sng">
              <a:solidFill>
                <a:srgbClr val="000000"/>
              </a:solidFill>
              <a:prstDash val="solid"/>
              <a:round/>
              <a:headEnd type="none" w="sm" len="sm"/>
              <a:tailEnd type="triangle" w="med" len="med"/>
            </a:ln>
          </p:spPr>
        </p:cxnSp>
        <p:sp>
          <p:nvSpPr>
            <p:cNvPr id="1225" name="Google Shape;1225;p11"/>
            <p:cNvSpPr txBox="1"/>
            <p:nvPr/>
          </p:nvSpPr>
          <p:spPr>
            <a:xfrm>
              <a:off x="3446632" y="3439963"/>
              <a:ext cx="1987214" cy="277316"/>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300"/>
                <a:buFont typeface="Helvetica Neue"/>
                <a:buNone/>
              </a:pPr>
              <a:r>
                <a:rPr lang="en-US" sz="1300" b="0" i="0" u="none" strike="noStrike" cap="none">
                  <a:solidFill>
                    <a:srgbClr val="000000"/>
                  </a:solidFill>
                  <a:latin typeface="Helvetica Neue"/>
                  <a:ea typeface="Helvetica Neue"/>
                  <a:cs typeface="Helvetica Neue"/>
                  <a:sym typeface="Helvetica Neue"/>
                </a:rPr>
                <a:t>Pays Delivery Y</a:t>
              </a:r>
              <a:endParaRPr/>
            </a:p>
          </p:txBody>
        </p:sp>
        <p:cxnSp>
          <p:nvCxnSpPr>
            <p:cNvPr id="1226" name="Google Shape;1226;p11"/>
            <p:cNvCxnSpPr/>
            <p:nvPr/>
          </p:nvCxnSpPr>
          <p:spPr>
            <a:xfrm>
              <a:off x="1414969" y="3044675"/>
              <a:ext cx="5073940" cy="1"/>
            </a:xfrm>
            <a:prstGeom prst="straightConnector1">
              <a:avLst/>
            </a:prstGeom>
            <a:noFill/>
            <a:ln w="12700" cap="flat" cmpd="sng">
              <a:solidFill>
                <a:srgbClr val="000000"/>
              </a:solidFill>
              <a:prstDash val="solid"/>
              <a:round/>
              <a:headEnd type="none" w="sm" len="sm"/>
              <a:tailEnd type="triangle" w="med" len="med"/>
            </a:ln>
          </p:spPr>
        </p:cxnSp>
        <p:sp>
          <p:nvSpPr>
            <p:cNvPr id="1227" name="Google Shape;1227;p11"/>
            <p:cNvSpPr txBox="1"/>
            <p:nvPr/>
          </p:nvSpPr>
          <p:spPr>
            <a:xfrm>
              <a:off x="3446632" y="2797624"/>
              <a:ext cx="1987214" cy="277316"/>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300"/>
                <a:buFont typeface="Helvetica Neue"/>
                <a:buNone/>
              </a:pPr>
              <a:r>
                <a:rPr lang="en-US" sz="1300" b="0" i="0" u="none" strike="noStrike" cap="none">
                  <a:solidFill>
                    <a:srgbClr val="000000"/>
                  </a:solidFill>
                  <a:latin typeface="Helvetica Neue"/>
                  <a:ea typeface="Helvetica Neue"/>
                  <a:cs typeface="Helvetica Neue"/>
                  <a:sym typeface="Helvetica Neue"/>
                </a:rPr>
                <a:t>Pays for Activation Y</a:t>
              </a:r>
              <a:endParaRPr/>
            </a:p>
          </p:txBody>
        </p:sp>
        <p:sp>
          <p:nvSpPr>
            <p:cNvPr id="1228" name="Google Shape;1228;p11"/>
            <p:cNvSpPr txBox="1"/>
            <p:nvPr/>
          </p:nvSpPr>
          <p:spPr>
            <a:xfrm>
              <a:off x="3609691" y="1318824"/>
              <a:ext cx="1987214" cy="277316"/>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300"/>
                <a:buFont typeface="Helvetica Neue"/>
                <a:buNone/>
              </a:pPr>
              <a:r>
                <a:rPr lang="en-US" sz="1300" b="0" i="0" u="none" strike="noStrike" cap="none">
                  <a:solidFill>
                    <a:srgbClr val="000000"/>
                  </a:solidFill>
                  <a:latin typeface="Helvetica Neue"/>
                  <a:ea typeface="Helvetica Neue"/>
                  <a:cs typeface="Helvetica Neue"/>
                  <a:sym typeface="Helvetica Neue"/>
                </a:rPr>
                <a:t>Pays for Hardware</a:t>
              </a:r>
              <a:endParaRPr/>
            </a:p>
          </p:txBody>
        </p:sp>
        <p:cxnSp>
          <p:nvCxnSpPr>
            <p:cNvPr id="1229" name="Google Shape;1229;p11"/>
            <p:cNvCxnSpPr/>
            <p:nvPr/>
          </p:nvCxnSpPr>
          <p:spPr>
            <a:xfrm>
              <a:off x="3402183" y="1556432"/>
              <a:ext cx="2012614" cy="1"/>
            </a:xfrm>
            <a:prstGeom prst="straightConnector1">
              <a:avLst/>
            </a:prstGeom>
            <a:noFill/>
            <a:ln w="12700" cap="flat" cmpd="sng">
              <a:solidFill>
                <a:srgbClr val="000000"/>
              </a:solidFill>
              <a:prstDash val="solid"/>
              <a:round/>
              <a:headEnd type="none" w="sm" len="sm"/>
              <a:tailEnd type="triangle" w="med" len="med"/>
            </a:ln>
          </p:spPr>
        </p:cxnSp>
        <p:sp>
          <p:nvSpPr>
            <p:cNvPr id="1230" name="Google Shape;1230;p11"/>
            <p:cNvSpPr/>
            <p:nvPr/>
          </p:nvSpPr>
          <p:spPr>
            <a:xfrm>
              <a:off x="0" y="1149003"/>
              <a:ext cx="1167711" cy="369889"/>
            </a:xfrm>
            <a:prstGeom prst="roundRect">
              <a:avLst>
                <a:gd name="adj" fmla="val 50000"/>
              </a:avLst>
            </a:prstGeom>
            <a:solidFill>
              <a:srgbClr val="FFFFFF"/>
            </a:solidFill>
            <a:ln w="1270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US" sz="1200" b="0" i="0" u="none" strike="noStrike" cap="none">
                  <a:solidFill>
                    <a:srgbClr val="000000"/>
                  </a:solidFill>
                  <a:latin typeface="Helvetica Neue"/>
                  <a:ea typeface="Helvetica Neue"/>
                  <a:cs typeface="Helvetica Neue"/>
                  <a:sym typeface="Helvetica Neue"/>
                </a:rPr>
                <a:t>$Y</a:t>
              </a:r>
              <a:endParaRPr/>
            </a:p>
          </p:txBody>
        </p:sp>
        <p:sp>
          <p:nvSpPr>
            <p:cNvPr id="1231" name="Google Shape;1231;p11"/>
            <p:cNvSpPr/>
            <p:nvPr/>
          </p:nvSpPr>
          <p:spPr>
            <a:xfrm>
              <a:off x="0" y="1670511"/>
              <a:ext cx="1167711" cy="369889"/>
            </a:xfrm>
            <a:prstGeom prst="roundRect">
              <a:avLst>
                <a:gd name="adj" fmla="val 50000"/>
              </a:avLst>
            </a:prstGeom>
            <a:solidFill>
              <a:srgbClr val="FFFFFF"/>
            </a:solidFill>
            <a:ln w="1270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US" sz="1200" b="0" i="0" u="none" strike="noStrike" cap="none">
                  <a:solidFill>
                    <a:srgbClr val="000000"/>
                  </a:solidFill>
                  <a:latin typeface="Helvetica Neue"/>
                  <a:ea typeface="Helvetica Neue"/>
                  <a:cs typeface="Helvetica Neue"/>
                  <a:sym typeface="Helvetica Neue"/>
                </a:rPr>
                <a:t>$Z/Delivery</a:t>
              </a:r>
              <a:endParaRPr/>
            </a:p>
          </p:txBody>
        </p:sp>
        <p:sp>
          <p:nvSpPr>
            <p:cNvPr id="1232" name="Google Shape;1232;p11"/>
            <p:cNvSpPr/>
            <p:nvPr/>
          </p:nvSpPr>
          <p:spPr>
            <a:xfrm>
              <a:off x="0" y="2196925"/>
              <a:ext cx="1167711" cy="369889"/>
            </a:xfrm>
            <a:prstGeom prst="roundRect">
              <a:avLst>
                <a:gd name="adj" fmla="val 50000"/>
              </a:avLst>
            </a:prstGeom>
            <a:solidFill>
              <a:srgbClr val="F8B074"/>
            </a:solidFill>
            <a:ln w="1270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US" sz="1200" b="0" i="0" u="none" strike="noStrike" cap="none">
                  <a:solidFill>
                    <a:srgbClr val="000000"/>
                  </a:solidFill>
                  <a:latin typeface="Helvetica Neue"/>
                  <a:ea typeface="Helvetica Neue"/>
                  <a:cs typeface="Helvetica Neue"/>
                  <a:sym typeface="Helvetica Neue"/>
                </a:rPr>
                <a:t>$0.z /Bill </a:t>
              </a:r>
              <a:r>
                <a:rPr lang="en-US" sz="1500" b="0" i="0" u="none" strike="noStrike" cap="none">
                  <a:solidFill>
                    <a:srgbClr val="000000"/>
                  </a:solidFill>
                  <a:latin typeface="Helvetica Neue"/>
                  <a:ea typeface="Helvetica Neue"/>
                  <a:cs typeface="Helvetica Neue"/>
                  <a:sym typeface="Helvetica Neue"/>
                </a:rPr>
                <a:t>+</a:t>
              </a:r>
              <a:endParaRPr/>
            </a:p>
          </p:txBody>
        </p:sp>
        <p:sp>
          <p:nvSpPr>
            <p:cNvPr id="1233" name="Google Shape;1233;p11"/>
            <p:cNvSpPr/>
            <p:nvPr/>
          </p:nvSpPr>
          <p:spPr>
            <a:xfrm>
              <a:off x="13525" y="544305"/>
              <a:ext cx="1167711" cy="369889"/>
            </a:xfrm>
            <a:prstGeom prst="roundRect">
              <a:avLst>
                <a:gd name="adj" fmla="val 50000"/>
              </a:avLst>
            </a:prstGeom>
            <a:solidFill>
              <a:srgbClr val="FFFFFF"/>
            </a:solidFill>
            <a:ln w="1270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US" sz="1200" b="0" i="0" u="none" strike="noStrike" cap="none">
                  <a:solidFill>
                    <a:srgbClr val="000000"/>
                  </a:solidFill>
                  <a:latin typeface="Helvetica Neue"/>
                  <a:ea typeface="Helvetica Neue"/>
                  <a:cs typeface="Helvetica Neue"/>
                  <a:sym typeface="Helvetica Neue"/>
                </a:rPr>
                <a:t>$X</a:t>
              </a:r>
              <a:endParaRPr/>
            </a:p>
          </p:txBody>
        </p:sp>
        <p:sp>
          <p:nvSpPr>
            <p:cNvPr id="1234" name="Google Shape;1234;p11"/>
            <p:cNvSpPr/>
            <p:nvPr/>
          </p:nvSpPr>
          <p:spPr>
            <a:xfrm>
              <a:off x="0" y="2717344"/>
              <a:ext cx="1167711" cy="369889"/>
            </a:xfrm>
            <a:prstGeom prst="roundRect">
              <a:avLst>
                <a:gd name="adj" fmla="val 50000"/>
              </a:avLst>
            </a:prstGeom>
            <a:solidFill>
              <a:srgbClr val="FFFFFF"/>
            </a:solidFill>
            <a:ln w="1270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US" sz="1200" b="0" i="0" u="none" strike="noStrike" cap="none">
                  <a:solidFill>
                    <a:srgbClr val="000000"/>
                  </a:solidFill>
                  <a:latin typeface="Helvetica Neue"/>
                  <a:ea typeface="Helvetica Neue"/>
                  <a:cs typeface="Helvetica Neue"/>
                  <a:sym typeface="Helvetica Neue"/>
                </a:rPr>
                <a:t>Part of $Y</a:t>
              </a:r>
              <a:endParaRPr/>
            </a:p>
          </p:txBody>
        </p:sp>
        <p:sp>
          <p:nvSpPr>
            <p:cNvPr id="1235" name="Google Shape;1235;p11"/>
            <p:cNvSpPr/>
            <p:nvPr/>
          </p:nvSpPr>
          <p:spPr>
            <a:xfrm>
              <a:off x="0" y="3369891"/>
              <a:ext cx="1167711" cy="369889"/>
            </a:xfrm>
            <a:prstGeom prst="roundRect">
              <a:avLst>
                <a:gd name="adj" fmla="val 50000"/>
              </a:avLst>
            </a:prstGeom>
            <a:solidFill>
              <a:srgbClr val="FFFFFF"/>
            </a:solidFill>
            <a:ln w="1270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US" sz="1200" b="0" i="0" u="none" strike="noStrike" cap="none">
                  <a:solidFill>
                    <a:srgbClr val="000000"/>
                  </a:solidFill>
                  <a:latin typeface="Helvetica Neue"/>
                  <a:ea typeface="Helvetica Neue"/>
                  <a:cs typeface="Helvetica Neue"/>
                  <a:sym typeface="Helvetica Neue"/>
                </a:rPr>
                <a:t>Part of $Z</a:t>
              </a:r>
              <a:endParaRPr/>
            </a:p>
          </p:txBody>
        </p:sp>
      </p:grpSp>
      <p:sp>
        <p:nvSpPr>
          <p:cNvPr id="1236" name="Google Shape;1236;p11"/>
          <p:cNvSpPr txBox="1">
            <a:spLocks noGrp="1"/>
          </p:cNvSpPr>
          <p:nvPr>
            <p:ph type="sldNum" idx="12"/>
          </p:nvPr>
        </p:nvSpPr>
        <p:spPr>
          <a:xfrm>
            <a:off x="8660940" y="4757408"/>
            <a:ext cx="406800" cy="399000"/>
          </a:xfrm>
          <a:prstGeom prst="rect">
            <a:avLst/>
          </a:prstGeom>
        </p:spPr>
        <p:txBody>
          <a:bodyPr spcFirstLastPara="1" wrap="square" lIns="40800" tIns="40800" rIns="40800" bIns="40800" anchor="ctr" anchorCtr="0">
            <a:noAutofit/>
          </a:bodyPr>
          <a:lstStyle/>
          <a:p>
            <a:pPr marL="0" lvl="0" indent="0" algn="r" rtl="0">
              <a:spcBef>
                <a:spcPts val="0"/>
              </a:spcBef>
              <a:spcAft>
                <a:spcPts val="0"/>
              </a:spcAft>
              <a:buClr>
                <a:srgbClr val="FFFFFF"/>
              </a:buClr>
              <a:buSzPts val="2100"/>
              <a:buFont typeface="Calibri"/>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sp>
        <p:nvSpPr>
          <p:cNvPr id="1241" name="Google Shape;1241;p12"/>
          <p:cNvSpPr/>
          <p:nvPr/>
        </p:nvSpPr>
        <p:spPr>
          <a:xfrm>
            <a:off x="347041" y="85360"/>
            <a:ext cx="8520524" cy="516646"/>
          </a:xfrm>
          <a:prstGeom prst="rect">
            <a:avLst/>
          </a:prstGeom>
          <a:solidFill>
            <a:srgbClr val="FFFFFF"/>
          </a:solidFill>
          <a:ln w="12700" cap="flat" cmpd="sng">
            <a:solidFill>
              <a:srgbClr val="000000"/>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2500"/>
              <a:buFont typeface="Helvetica Neue"/>
              <a:buNone/>
            </a:pPr>
            <a:r>
              <a:rPr lang="en-US" sz="2500" b="0" i="0" u="none" strike="noStrike" cap="none" dirty="0">
                <a:solidFill>
                  <a:srgbClr val="000000"/>
                </a:solidFill>
                <a:latin typeface="Helvetica Neue"/>
                <a:ea typeface="Helvetica Neue"/>
                <a:cs typeface="Helvetica Neue"/>
                <a:sym typeface="Helvetica Neue"/>
              </a:rPr>
              <a:t>Making Each Partner </a:t>
            </a:r>
            <a:r>
              <a:rPr lang="en-US" sz="2500" b="0" i="0" u="none" strike="noStrike" cap="none" dirty="0" smtClean="0">
                <a:solidFill>
                  <a:srgbClr val="000000"/>
                </a:solidFill>
                <a:latin typeface="Helvetica Neue"/>
                <a:ea typeface="Helvetica Neue"/>
                <a:cs typeface="Helvetica Neue"/>
                <a:sym typeface="Helvetica Neue"/>
              </a:rPr>
              <a:t>An Economic </a:t>
            </a:r>
            <a:r>
              <a:rPr lang="en-US" sz="2500" b="0" i="0" u="none" strike="noStrike" cap="none" dirty="0">
                <a:solidFill>
                  <a:srgbClr val="000000"/>
                </a:solidFill>
                <a:latin typeface="Helvetica Neue"/>
                <a:ea typeface="Helvetica Neue"/>
                <a:cs typeface="Helvetica Neue"/>
                <a:sym typeface="Helvetica Neue"/>
              </a:rPr>
              <a:t>Success</a:t>
            </a:r>
            <a:endParaRPr dirty="0"/>
          </a:p>
        </p:txBody>
      </p:sp>
      <p:grpSp>
        <p:nvGrpSpPr>
          <p:cNvPr id="1242" name="Google Shape;1242;p12"/>
          <p:cNvGrpSpPr/>
          <p:nvPr/>
        </p:nvGrpSpPr>
        <p:grpSpPr>
          <a:xfrm>
            <a:off x="1237240" y="987136"/>
            <a:ext cx="1930433" cy="2692706"/>
            <a:chOff x="0" y="0"/>
            <a:chExt cx="1930433" cy="2692706"/>
          </a:xfrm>
        </p:grpSpPr>
        <p:sp>
          <p:nvSpPr>
            <p:cNvPr id="1243" name="Google Shape;1243;p12"/>
            <p:cNvSpPr/>
            <p:nvPr/>
          </p:nvSpPr>
          <p:spPr>
            <a:xfrm>
              <a:off x="0" y="0"/>
              <a:ext cx="1930433" cy="2692706"/>
            </a:xfrm>
            <a:prstGeom prst="roundRect">
              <a:avLst>
                <a:gd name="adj" fmla="val 6207"/>
              </a:avLst>
            </a:prstGeom>
            <a:solidFill>
              <a:srgbClr val="DDDDDD"/>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grpSp>
          <p:nvGrpSpPr>
            <p:cNvPr id="1244" name="Google Shape;1244;p12"/>
            <p:cNvGrpSpPr/>
            <p:nvPr/>
          </p:nvGrpSpPr>
          <p:grpSpPr>
            <a:xfrm>
              <a:off x="221251" y="1061862"/>
              <a:ext cx="1157732" cy="724809"/>
              <a:chOff x="0" y="0"/>
              <a:chExt cx="1157731" cy="724808"/>
            </a:xfrm>
          </p:grpSpPr>
          <p:grpSp>
            <p:nvGrpSpPr>
              <p:cNvPr id="1245" name="Google Shape;1245;p12"/>
              <p:cNvGrpSpPr/>
              <p:nvPr/>
            </p:nvGrpSpPr>
            <p:grpSpPr>
              <a:xfrm>
                <a:off x="186417" y="0"/>
                <a:ext cx="784898" cy="477583"/>
                <a:chOff x="0" y="0"/>
                <a:chExt cx="784897" cy="477582"/>
              </a:xfrm>
            </p:grpSpPr>
            <p:pic>
              <p:nvPicPr>
                <p:cNvPr id="1246" name="Google Shape;1246;p12" descr="Image"/>
                <p:cNvPicPr preferRelativeResize="0"/>
                <p:nvPr/>
              </p:nvPicPr>
              <p:blipFill rotWithShape="1">
                <a:blip r:embed="rId3">
                  <a:alphaModFix/>
                </a:blip>
                <a:srcRect/>
                <a:stretch/>
              </p:blipFill>
              <p:spPr>
                <a:xfrm>
                  <a:off x="0" y="226940"/>
                  <a:ext cx="377377" cy="250642"/>
                </a:xfrm>
                <a:prstGeom prst="rect">
                  <a:avLst/>
                </a:prstGeom>
                <a:noFill/>
                <a:ln>
                  <a:noFill/>
                </a:ln>
              </p:spPr>
            </p:pic>
            <p:pic>
              <p:nvPicPr>
                <p:cNvPr id="1247" name="Google Shape;1247;p12" descr="Image"/>
                <p:cNvPicPr preferRelativeResize="0"/>
                <p:nvPr/>
              </p:nvPicPr>
              <p:blipFill rotWithShape="1">
                <a:blip r:embed="rId3">
                  <a:alphaModFix/>
                </a:blip>
                <a:srcRect/>
                <a:stretch/>
              </p:blipFill>
              <p:spPr>
                <a:xfrm>
                  <a:off x="172120" y="0"/>
                  <a:ext cx="377377" cy="250641"/>
                </a:xfrm>
                <a:prstGeom prst="rect">
                  <a:avLst/>
                </a:prstGeom>
                <a:noFill/>
                <a:ln>
                  <a:noFill/>
                </a:ln>
              </p:spPr>
            </p:pic>
            <p:pic>
              <p:nvPicPr>
                <p:cNvPr id="1248" name="Google Shape;1248;p12" descr="Image"/>
                <p:cNvPicPr preferRelativeResize="0"/>
                <p:nvPr/>
              </p:nvPicPr>
              <p:blipFill rotWithShape="1">
                <a:blip r:embed="rId3">
                  <a:alphaModFix/>
                </a:blip>
                <a:srcRect/>
                <a:stretch/>
              </p:blipFill>
              <p:spPr>
                <a:xfrm>
                  <a:off x="407519" y="226940"/>
                  <a:ext cx="377378" cy="250642"/>
                </a:xfrm>
                <a:prstGeom prst="rect">
                  <a:avLst/>
                </a:prstGeom>
                <a:noFill/>
                <a:ln>
                  <a:noFill/>
                </a:ln>
              </p:spPr>
            </p:pic>
          </p:grpSp>
          <p:sp>
            <p:nvSpPr>
              <p:cNvPr id="1249" name="Google Shape;1249;p12"/>
              <p:cNvSpPr/>
              <p:nvPr/>
            </p:nvSpPr>
            <p:spPr>
              <a:xfrm>
                <a:off x="0" y="438099"/>
                <a:ext cx="1157731" cy="286709"/>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Activation Team</a:t>
                </a:r>
                <a:endParaRPr/>
              </a:p>
            </p:txBody>
          </p:sp>
        </p:grpSp>
        <p:grpSp>
          <p:nvGrpSpPr>
            <p:cNvPr id="1250" name="Google Shape;1250;p12"/>
            <p:cNvGrpSpPr/>
            <p:nvPr/>
          </p:nvGrpSpPr>
          <p:grpSpPr>
            <a:xfrm>
              <a:off x="355616" y="1885628"/>
              <a:ext cx="889001" cy="681084"/>
              <a:chOff x="0" y="0"/>
              <a:chExt cx="889000" cy="681082"/>
            </a:xfrm>
          </p:grpSpPr>
          <p:grpSp>
            <p:nvGrpSpPr>
              <p:cNvPr id="1251" name="Google Shape;1251;p12"/>
              <p:cNvGrpSpPr/>
              <p:nvPr/>
            </p:nvGrpSpPr>
            <p:grpSpPr>
              <a:xfrm>
                <a:off x="126683" y="0"/>
                <a:ext cx="635635" cy="477583"/>
                <a:chOff x="0" y="0"/>
                <a:chExt cx="635634" cy="477582"/>
              </a:xfrm>
            </p:grpSpPr>
            <p:pic>
              <p:nvPicPr>
                <p:cNvPr id="1252" name="Google Shape;1252;p12" descr="delivery-man.png"/>
                <p:cNvPicPr preferRelativeResize="0"/>
                <p:nvPr/>
              </p:nvPicPr>
              <p:blipFill rotWithShape="1">
                <a:blip r:embed="rId4">
                  <a:alphaModFix/>
                </a:blip>
                <a:srcRect/>
                <a:stretch/>
              </p:blipFill>
              <p:spPr>
                <a:xfrm>
                  <a:off x="228941" y="0"/>
                  <a:ext cx="252799" cy="252798"/>
                </a:xfrm>
                <a:prstGeom prst="rect">
                  <a:avLst/>
                </a:prstGeom>
                <a:noFill/>
                <a:ln>
                  <a:noFill/>
                </a:ln>
              </p:spPr>
            </p:pic>
            <p:pic>
              <p:nvPicPr>
                <p:cNvPr id="1253" name="Google Shape;1253;p12" descr="delivery-man.png"/>
                <p:cNvPicPr preferRelativeResize="0"/>
                <p:nvPr/>
              </p:nvPicPr>
              <p:blipFill rotWithShape="1">
                <a:blip r:embed="rId4">
                  <a:alphaModFix/>
                </a:blip>
                <a:srcRect/>
                <a:stretch/>
              </p:blipFill>
              <p:spPr>
                <a:xfrm>
                  <a:off x="0" y="224783"/>
                  <a:ext cx="252798" cy="252799"/>
                </a:xfrm>
                <a:prstGeom prst="rect">
                  <a:avLst/>
                </a:prstGeom>
                <a:noFill/>
                <a:ln>
                  <a:noFill/>
                </a:ln>
              </p:spPr>
            </p:pic>
            <p:pic>
              <p:nvPicPr>
                <p:cNvPr id="1254" name="Google Shape;1254;p12" descr="delivery-man.png"/>
                <p:cNvPicPr preferRelativeResize="0"/>
                <p:nvPr/>
              </p:nvPicPr>
              <p:blipFill rotWithShape="1">
                <a:blip r:embed="rId4">
                  <a:alphaModFix/>
                </a:blip>
                <a:srcRect/>
                <a:stretch/>
              </p:blipFill>
              <p:spPr>
                <a:xfrm>
                  <a:off x="382835" y="224783"/>
                  <a:ext cx="252799" cy="252799"/>
                </a:xfrm>
                <a:prstGeom prst="rect">
                  <a:avLst/>
                </a:prstGeom>
                <a:noFill/>
                <a:ln>
                  <a:noFill/>
                </a:ln>
              </p:spPr>
            </p:pic>
          </p:grpSp>
          <p:sp>
            <p:nvSpPr>
              <p:cNvPr id="1255" name="Google Shape;1255;p12"/>
              <p:cNvSpPr/>
              <p:nvPr/>
            </p:nvSpPr>
            <p:spPr>
              <a:xfrm>
                <a:off x="0" y="453627"/>
                <a:ext cx="889000" cy="227455"/>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Delivery Pool</a:t>
                </a:r>
                <a:endParaRPr/>
              </a:p>
            </p:txBody>
          </p:sp>
        </p:grpSp>
        <p:sp>
          <p:nvSpPr>
            <p:cNvPr id="1256" name="Google Shape;1256;p12"/>
            <p:cNvSpPr txBox="1"/>
            <p:nvPr/>
          </p:nvSpPr>
          <p:spPr>
            <a:xfrm>
              <a:off x="355616" y="232488"/>
              <a:ext cx="889001" cy="555813"/>
            </a:xfrm>
            <a:prstGeom prst="rect">
              <a:avLst/>
            </a:prstGeom>
            <a:solidFill>
              <a:srgbClr val="DDDDDD"/>
            </a:solidFill>
            <a:ln w="12700" cap="flat" cmpd="sng">
              <a:solidFill>
                <a:srgbClr val="000000"/>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500"/>
                <a:buFont typeface="Helvetica Neue"/>
                <a:buNone/>
              </a:pPr>
              <a:r>
                <a:rPr lang="en-US" sz="1500" b="1" i="0" u="none" strike="noStrike" cap="none">
                  <a:solidFill>
                    <a:srgbClr val="000000"/>
                  </a:solidFill>
                  <a:latin typeface="Helvetica Neue"/>
                  <a:ea typeface="Helvetica Neue"/>
                  <a:cs typeface="Helvetica Neue"/>
                  <a:sym typeface="Helvetica Neue"/>
                </a:rPr>
                <a:t>Yotto Partner</a:t>
              </a:r>
              <a:endParaRPr/>
            </a:p>
          </p:txBody>
        </p:sp>
        <p:sp>
          <p:nvSpPr>
            <p:cNvPr id="1257" name="Google Shape;1257;p12"/>
            <p:cNvSpPr txBox="1"/>
            <p:nvPr/>
          </p:nvSpPr>
          <p:spPr>
            <a:xfrm>
              <a:off x="1443032" y="321940"/>
              <a:ext cx="231241" cy="376908"/>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800"/>
                <a:buFont typeface="Helvetica Neue"/>
                <a:buNone/>
              </a:pPr>
              <a:r>
                <a:rPr lang="en-US" sz="1800" b="1" i="0" u="none" strike="noStrike" cap="none">
                  <a:solidFill>
                    <a:srgbClr val="000000"/>
                  </a:solidFill>
                  <a:latin typeface="Helvetica Neue"/>
                  <a:ea typeface="Helvetica Neue"/>
                  <a:cs typeface="Helvetica Neue"/>
                  <a:sym typeface="Helvetica Neue"/>
                </a:rPr>
                <a:t>1</a:t>
              </a:r>
              <a:endParaRPr/>
            </a:p>
          </p:txBody>
        </p:sp>
        <p:sp>
          <p:nvSpPr>
            <p:cNvPr id="1258" name="Google Shape;1258;p12"/>
            <p:cNvSpPr txBox="1"/>
            <p:nvPr/>
          </p:nvSpPr>
          <p:spPr>
            <a:xfrm>
              <a:off x="1292956" y="1235812"/>
              <a:ext cx="556996" cy="376908"/>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800"/>
                <a:buFont typeface="Helvetica Neue"/>
                <a:buNone/>
              </a:pPr>
              <a:r>
                <a:rPr lang="en-US" sz="1800" b="1" i="0" u="none" strike="noStrike" cap="none">
                  <a:solidFill>
                    <a:srgbClr val="000000"/>
                  </a:solidFill>
                  <a:latin typeface="Helvetica Neue"/>
                  <a:ea typeface="Helvetica Neue"/>
                  <a:cs typeface="Helvetica Neue"/>
                  <a:sym typeface="Helvetica Neue"/>
                </a:rPr>
                <a:t>Few</a:t>
              </a:r>
              <a:endParaRPr/>
            </a:p>
          </p:txBody>
        </p:sp>
        <p:sp>
          <p:nvSpPr>
            <p:cNvPr id="1259" name="Google Shape;1259;p12"/>
            <p:cNvSpPr txBox="1"/>
            <p:nvPr/>
          </p:nvSpPr>
          <p:spPr>
            <a:xfrm>
              <a:off x="1322331" y="2073483"/>
              <a:ext cx="481101" cy="376908"/>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800"/>
                <a:buFont typeface="Helvetica Neue"/>
                <a:buNone/>
              </a:pPr>
              <a:r>
                <a:rPr lang="en-US" sz="1800" b="1" i="0" u="none" strike="noStrike" cap="none">
                  <a:solidFill>
                    <a:srgbClr val="000000"/>
                  </a:solidFill>
                  <a:latin typeface="Helvetica Neue"/>
                  <a:ea typeface="Helvetica Neue"/>
                  <a:cs typeface="Helvetica Neue"/>
                  <a:sym typeface="Helvetica Neue"/>
                </a:rPr>
                <a:t>10s</a:t>
              </a:r>
              <a:endParaRPr/>
            </a:p>
          </p:txBody>
        </p:sp>
      </p:grpSp>
      <p:sp>
        <p:nvSpPr>
          <p:cNvPr id="1260" name="Google Shape;1260;p12"/>
          <p:cNvSpPr txBox="1"/>
          <p:nvPr/>
        </p:nvSpPr>
        <p:spPr>
          <a:xfrm>
            <a:off x="1577373" y="3734021"/>
            <a:ext cx="928500" cy="314400"/>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600"/>
              <a:buFont typeface="Helvetica Neue"/>
              <a:buNone/>
            </a:pPr>
            <a:r>
              <a:rPr lang="en-US" sz="1600" b="0" i="0" u="none" strike="noStrike" cap="none">
                <a:solidFill>
                  <a:srgbClr val="000000"/>
                </a:solidFill>
                <a:latin typeface="Helvetica Neue"/>
                <a:ea typeface="Helvetica Neue"/>
                <a:cs typeface="Helvetica Neue"/>
                <a:sym typeface="Helvetica Neue"/>
              </a:rPr>
              <a:t>Invest 5L</a:t>
            </a:r>
            <a:endParaRPr/>
          </a:p>
        </p:txBody>
      </p:sp>
      <p:sp>
        <p:nvSpPr>
          <p:cNvPr id="1261" name="Google Shape;1261;p12"/>
          <p:cNvSpPr txBox="1"/>
          <p:nvPr/>
        </p:nvSpPr>
        <p:spPr>
          <a:xfrm>
            <a:off x="4543150" y="3924475"/>
            <a:ext cx="3885600" cy="5430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US" sz="1600" b="0" i="0" u="none" strike="noStrike" cap="none">
                <a:solidFill>
                  <a:srgbClr val="000000"/>
                </a:solidFill>
                <a:latin typeface="Helvetica Neue"/>
                <a:ea typeface="Helvetica Neue"/>
                <a:cs typeface="Helvetica Neue"/>
                <a:sym typeface="Helvetica Neue"/>
              </a:rPr>
              <a:t>3L / Month Assured Income 2nd year onward</a:t>
            </a:r>
            <a:endParaRPr/>
          </a:p>
        </p:txBody>
      </p:sp>
      <p:sp>
        <p:nvSpPr>
          <p:cNvPr id="1262" name="Google Shape;1262;p12"/>
          <p:cNvSpPr/>
          <p:nvPr/>
        </p:nvSpPr>
        <p:spPr>
          <a:xfrm>
            <a:off x="3417256" y="1783115"/>
            <a:ext cx="1006200" cy="1045800"/>
          </a:xfrm>
          <a:prstGeom prst="rightArrow">
            <a:avLst>
              <a:gd name="adj1" fmla="val 32000"/>
              <a:gd name="adj2" fmla="val 80782"/>
            </a:avLst>
          </a:prstGeom>
          <a:solidFill>
            <a:srgbClr val="FFFFFF"/>
          </a:solidFill>
          <a:ln w="254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sp>
        <p:nvSpPr>
          <p:cNvPr id="1263" name="Google Shape;1263;p12"/>
          <p:cNvSpPr txBox="1"/>
          <p:nvPr/>
        </p:nvSpPr>
        <p:spPr>
          <a:xfrm>
            <a:off x="1601579" y="4252274"/>
            <a:ext cx="880200" cy="401700"/>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2000"/>
              <a:buFont typeface="Helvetica Neue"/>
              <a:buNone/>
            </a:pPr>
            <a:r>
              <a:rPr lang="en-US" sz="2000" b="1" i="0" u="none" strike="noStrike" cap="none">
                <a:solidFill>
                  <a:srgbClr val="000000"/>
                </a:solidFill>
                <a:latin typeface="Helvetica Neue"/>
                <a:ea typeface="Helvetica Neue"/>
                <a:cs typeface="Helvetica Neue"/>
                <a:sym typeface="Helvetica Neue"/>
              </a:rPr>
              <a:t>INPUT</a:t>
            </a:r>
            <a:endParaRPr/>
          </a:p>
        </p:txBody>
      </p:sp>
      <p:sp>
        <p:nvSpPr>
          <p:cNvPr id="1264" name="Google Shape;1264;p12"/>
          <p:cNvSpPr txBox="1"/>
          <p:nvPr/>
        </p:nvSpPr>
        <p:spPr>
          <a:xfrm>
            <a:off x="5958365" y="4367324"/>
            <a:ext cx="1158000" cy="401700"/>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2000"/>
              <a:buFont typeface="Helvetica Neue"/>
              <a:buNone/>
            </a:pPr>
            <a:r>
              <a:rPr lang="en-US" sz="2000" b="1" i="0" u="none" strike="noStrike" cap="none">
                <a:solidFill>
                  <a:srgbClr val="000000"/>
                </a:solidFill>
                <a:latin typeface="Helvetica Neue"/>
                <a:ea typeface="Helvetica Neue"/>
                <a:cs typeface="Helvetica Neue"/>
                <a:sym typeface="Helvetica Neue"/>
              </a:rPr>
              <a:t>OUTPUT</a:t>
            </a:r>
            <a:endParaRPr/>
          </a:p>
        </p:txBody>
      </p:sp>
      <p:pic>
        <p:nvPicPr>
          <p:cNvPr id="1265" name="Google Shape;1265;p12"/>
          <p:cNvPicPr preferRelativeResize="0"/>
          <p:nvPr/>
        </p:nvPicPr>
        <p:blipFill>
          <a:blip r:embed="rId5">
            <a:alphaModFix/>
          </a:blip>
          <a:stretch>
            <a:fillRect/>
          </a:stretch>
        </p:blipFill>
        <p:spPr>
          <a:xfrm>
            <a:off x="4904663" y="725398"/>
            <a:ext cx="3162575" cy="3216175"/>
          </a:xfrm>
          <a:prstGeom prst="rect">
            <a:avLst/>
          </a:prstGeom>
          <a:noFill/>
          <a:ln>
            <a:noFill/>
          </a:ln>
        </p:spPr>
      </p:pic>
      <p:sp>
        <p:nvSpPr>
          <p:cNvPr id="1266" name="Google Shape;1266;p12"/>
          <p:cNvSpPr txBox="1">
            <a:spLocks noGrp="1"/>
          </p:cNvSpPr>
          <p:nvPr>
            <p:ph type="sldNum" idx="12"/>
          </p:nvPr>
        </p:nvSpPr>
        <p:spPr>
          <a:xfrm>
            <a:off x="8660940" y="4757408"/>
            <a:ext cx="406800" cy="399000"/>
          </a:xfrm>
          <a:prstGeom prst="rect">
            <a:avLst/>
          </a:prstGeom>
        </p:spPr>
        <p:txBody>
          <a:bodyPr spcFirstLastPara="1" wrap="square" lIns="40800" tIns="40800" rIns="40800" bIns="40800" anchor="ctr" anchorCtr="0">
            <a:noAutofit/>
          </a:bodyPr>
          <a:lstStyle/>
          <a:p>
            <a:pPr marL="0" lvl="0" indent="0" algn="r" rtl="0">
              <a:spcBef>
                <a:spcPts val="0"/>
              </a:spcBef>
              <a:spcAft>
                <a:spcPts val="0"/>
              </a:spcAft>
              <a:buClr>
                <a:srgbClr val="FFFFFF"/>
              </a:buClr>
              <a:buSzPts val="2100"/>
              <a:buFont typeface="Calibri"/>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pic>
        <p:nvPicPr>
          <p:cNvPr id="1271" name="Google Shape;1271;p13" descr="Screen Shot 2020-05-19 at 12.19.38 AM.png"/>
          <p:cNvPicPr preferRelativeResize="0"/>
          <p:nvPr/>
        </p:nvPicPr>
        <p:blipFill rotWithShape="1">
          <a:blip r:embed="rId3">
            <a:alphaModFix/>
          </a:blip>
          <a:srcRect/>
          <a:stretch/>
        </p:blipFill>
        <p:spPr>
          <a:xfrm>
            <a:off x="4396133" y="871305"/>
            <a:ext cx="4347358" cy="3625070"/>
          </a:xfrm>
          <a:prstGeom prst="rect">
            <a:avLst/>
          </a:prstGeom>
          <a:noFill/>
          <a:ln>
            <a:noFill/>
          </a:ln>
        </p:spPr>
      </p:pic>
      <p:sp>
        <p:nvSpPr>
          <p:cNvPr id="1272" name="Google Shape;1272;p13"/>
          <p:cNvSpPr/>
          <p:nvPr/>
        </p:nvSpPr>
        <p:spPr>
          <a:xfrm>
            <a:off x="347041" y="85360"/>
            <a:ext cx="8520524" cy="516646"/>
          </a:xfrm>
          <a:prstGeom prst="rect">
            <a:avLst/>
          </a:prstGeom>
          <a:solidFill>
            <a:srgbClr val="FFFFFF"/>
          </a:solidFill>
          <a:ln w="12700" cap="flat" cmpd="sng">
            <a:solidFill>
              <a:srgbClr val="000000"/>
            </a:solidFill>
            <a:prstDash val="solid"/>
            <a:miter lim="400000"/>
            <a:headEnd type="none" w="sm" len="sm"/>
            <a:tailEnd type="none" w="sm" len="sm"/>
          </a:ln>
        </p:spPr>
        <p:txBody>
          <a:bodyPr spcFirstLastPara="1" wrap="square" lIns="45700" tIns="45700" rIns="45700" bIns="45700" anchor="ctr" anchorCtr="0">
            <a:noAutofit/>
          </a:bodyPr>
          <a:lstStyle/>
          <a:p>
            <a:pPr lvl="0" algn="ctr">
              <a:buSzPts val="2500"/>
            </a:pPr>
            <a:r>
              <a:rPr lang="en-US" sz="2500" b="0" i="0" u="none" strike="noStrike" cap="none" dirty="0" smtClean="0">
                <a:solidFill>
                  <a:srgbClr val="000000"/>
                </a:solidFill>
                <a:latin typeface="Helvetica Neue"/>
                <a:ea typeface="Helvetica Neue"/>
                <a:cs typeface="Helvetica Neue"/>
                <a:sym typeface="Helvetica Neue"/>
              </a:rPr>
              <a:t>Novel </a:t>
            </a:r>
            <a:r>
              <a:rPr lang="en-US" sz="2500" b="0" i="0" u="none" strike="noStrike" cap="none" dirty="0">
                <a:solidFill>
                  <a:srgbClr val="000000"/>
                </a:solidFill>
                <a:latin typeface="Helvetica Neue"/>
                <a:ea typeface="Helvetica Neue"/>
                <a:cs typeface="Helvetica Neue"/>
                <a:sym typeface="Helvetica Neue"/>
              </a:rPr>
              <a:t>On-boarding </a:t>
            </a:r>
            <a:r>
              <a:rPr lang="en-US" sz="2500" b="0" i="0" u="none" strike="noStrike" cap="none" dirty="0" smtClean="0">
                <a:solidFill>
                  <a:srgbClr val="000000"/>
                </a:solidFill>
                <a:latin typeface="Helvetica Neue"/>
                <a:ea typeface="Helvetica Neue"/>
                <a:cs typeface="Helvetica Neue"/>
                <a:sym typeface="Helvetica Neue"/>
              </a:rPr>
              <a:t>Scheme for </a:t>
            </a:r>
            <a:r>
              <a:rPr lang="en-US" sz="2500" dirty="0" smtClean="0">
                <a:latin typeface="Helvetica Neue"/>
                <a:ea typeface="Helvetica Neue"/>
                <a:cs typeface="Helvetica Neue"/>
                <a:sym typeface="Helvetica Neue"/>
              </a:rPr>
              <a:t>‘</a:t>
            </a:r>
            <a:r>
              <a:rPr lang="en-US" sz="2500" b="0" i="0" u="none" strike="noStrike" cap="none" dirty="0" smtClean="0">
                <a:solidFill>
                  <a:srgbClr val="000000"/>
                </a:solidFill>
                <a:latin typeface="Helvetica Neue"/>
                <a:ea typeface="Helvetica Neue"/>
                <a:cs typeface="Helvetica Neue"/>
                <a:sym typeface="Helvetica Neue"/>
              </a:rPr>
              <a:t>Partners’</a:t>
            </a:r>
            <a:endParaRPr dirty="0"/>
          </a:p>
        </p:txBody>
      </p:sp>
      <p:sp>
        <p:nvSpPr>
          <p:cNvPr id="1273" name="Google Shape;1273;p13"/>
          <p:cNvSpPr/>
          <p:nvPr/>
        </p:nvSpPr>
        <p:spPr>
          <a:xfrm>
            <a:off x="381000" y="755650"/>
            <a:ext cx="4869600" cy="3816900"/>
          </a:xfrm>
          <a:prstGeom prst="rect">
            <a:avLst/>
          </a:prstGeom>
          <a:solidFill>
            <a:srgbClr val="FFFFFF"/>
          </a:solidFill>
          <a:ln w="9525" cap="flat" cmpd="sng">
            <a:solidFill>
              <a:schemeClr val="dk2"/>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45700" tIns="45700" rIns="45700" bIns="45700" anchor="ctr" anchorCtr="0">
            <a:noAutofit/>
          </a:bodyPr>
          <a:lstStyle/>
          <a:p>
            <a:pPr marL="240631" marR="0" lvl="0" indent="-240631" algn="l" rtl="0">
              <a:lnSpc>
                <a:spcPct val="100000"/>
              </a:lnSpc>
              <a:spcBef>
                <a:spcPts val="0"/>
              </a:spcBef>
              <a:spcAft>
                <a:spcPts val="0"/>
              </a:spcAft>
              <a:buClr>
                <a:srgbClr val="000000"/>
              </a:buClr>
              <a:buSzPts val="1800"/>
              <a:buFont typeface="Helvetica Neue"/>
              <a:buAutoNum type="arabicPeriod"/>
            </a:pPr>
            <a:r>
              <a:rPr lang="en-US" sz="1800" b="0" i="0" u="none" strike="noStrike" cap="none" dirty="0" smtClean="0">
                <a:solidFill>
                  <a:srgbClr val="000000"/>
                </a:solidFill>
                <a:latin typeface="Helvetica Neue"/>
                <a:ea typeface="Helvetica Neue"/>
                <a:cs typeface="Helvetica Neue"/>
                <a:sym typeface="Helvetica Neue"/>
              </a:rPr>
              <a:t>Metros </a:t>
            </a:r>
            <a:r>
              <a:rPr lang="en-US" sz="1800" b="0" i="0" u="none" strike="noStrike" cap="none" dirty="0">
                <a:solidFill>
                  <a:srgbClr val="000000"/>
                </a:solidFill>
                <a:latin typeface="Helvetica Neue"/>
                <a:ea typeface="Helvetica Neue"/>
                <a:cs typeface="Helvetica Neue"/>
                <a:sym typeface="Helvetica Neue"/>
              </a:rPr>
              <a:t>are divided into many Zones based on economic &amp; population density as parameters. There will be 3 types of Zone:</a:t>
            </a:r>
            <a:endParaRPr dirty="0"/>
          </a:p>
          <a:p>
            <a:pPr marL="561473" marR="0" lvl="1" indent="-180473" algn="l" rtl="0">
              <a:lnSpc>
                <a:spcPct val="100000"/>
              </a:lnSpc>
              <a:spcBef>
                <a:spcPts val="0"/>
              </a:spcBef>
              <a:spcAft>
                <a:spcPts val="0"/>
              </a:spcAft>
              <a:buClr>
                <a:srgbClr val="000000"/>
              </a:buClr>
              <a:buSzPts val="1800"/>
              <a:buFont typeface="Helvetica Neue"/>
              <a:buChar char="•"/>
            </a:pPr>
            <a:r>
              <a:rPr lang="en-US" sz="1800" b="0" i="0" u="none" strike="noStrike" cap="none" dirty="0">
                <a:solidFill>
                  <a:srgbClr val="000000"/>
                </a:solidFill>
                <a:latin typeface="Helvetica Neue"/>
                <a:ea typeface="Helvetica Neue"/>
                <a:cs typeface="Helvetica Neue"/>
                <a:sym typeface="Helvetica Neue"/>
              </a:rPr>
              <a:t>Premium - Higher ATS </a:t>
            </a:r>
            <a:r>
              <a:rPr lang="en-US" sz="1800" b="0" i="0" u="none" strike="noStrike" cap="none" dirty="0" smtClean="0">
                <a:solidFill>
                  <a:srgbClr val="000000"/>
                </a:solidFill>
                <a:latin typeface="Helvetica Neue"/>
                <a:ea typeface="Helvetica Neue"/>
                <a:cs typeface="Helvetica Neue"/>
                <a:sym typeface="Helvetica Neue"/>
              </a:rPr>
              <a:t>(</a:t>
            </a:r>
            <a:r>
              <a:rPr lang="en-US" sz="1800" b="0" i="0" u="none" strike="noStrike" cap="none" dirty="0" err="1" smtClean="0">
                <a:solidFill>
                  <a:srgbClr val="000000"/>
                </a:solidFill>
                <a:latin typeface="Helvetica Neue"/>
                <a:ea typeface="Helvetica Neue"/>
                <a:cs typeface="Helvetica Neue"/>
                <a:sym typeface="Helvetica Neue"/>
              </a:rPr>
              <a:t>Avg</a:t>
            </a:r>
            <a:r>
              <a:rPr lang="en-US" sz="1800" b="0" i="0" u="none" strike="noStrike" cap="none" dirty="0" smtClean="0">
                <a:solidFill>
                  <a:srgbClr val="000000"/>
                </a:solidFill>
                <a:latin typeface="Helvetica Neue"/>
                <a:ea typeface="Helvetica Neue"/>
                <a:cs typeface="Helvetica Neue"/>
                <a:sym typeface="Helvetica Neue"/>
              </a:rPr>
              <a:t> Ticket Size)</a:t>
            </a:r>
            <a:endParaRPr dirty="0"/>
          </a:p>
          <a:p>
            <a:pPr marL="561473" marR="0" lvl="1" indent="-180473" algn="l" rtl="0">
              <a:lnSpc>
                <a:spcPct val="100000"/>
              </a:lnSpc>
              <a:spcBef>
                <a:spcPts val="0"/>
              </a:spcBef>
              <a:spcAft>
                <a:spcPts val="0"/>
              </a:spcAft>
              <a:buClr>
                <a:srgbClr val="000000"/>
              </a:buClr>
              <a:buSzPts val="1800"/>
              <a:buFont typeface="Helvetica Neue"/>
              <a:buChar char="•"/>
            </a:pPr>
            <a:r>
              <a:rPr lang="en-US" sz="1800" b="0" i="0" u="none" strike="noStrike" cap="none" dirty="0">
                <a:solidFill>
                  <a:srgbClr val="000000"/>
                </a:solidFill>
                <a:latin typeface="Helvetica Neue"/>
                <a:ea typeface="Helvetica Neue"/>
                <a:cs typeface="Helvetica Neue"/>
                <a:sym typeface="Helvetica Neue"/>
              </a:rPr>
              <a:t>High Density - More Orders</a:t>
            </a:r>
            <a:endParaRPr dirty="0"/>
          </a:p>
          <a:p>
            <a:pPr marL="561473" marR="0" lvl="1" indent="-180473" algn="l" rtl="0">
              <a:lnSpc>
                <a:spcPct val="100000"/>
              </a:lnSpc>
              <a:spcBef>
                <a:spcPts val="0"/>
              </a:spcBef>
              <a:spcAft>
                <a:spcPts val="0"/>
              </a:spcAft>
              <a:buClr>
                <a:srgbClr val="000000"/>
              </a:buClr>
              <a:buSzPts val="1800"/>
              <a:buFont typeface="Helvetica Neue"/>
              <a:buChar char="•"/>
            </a:pPr>
            <a:r>
              <a:rPr lang="en-US" sz="1800" b="0" i="0" u="none" strike="noStrike" cap="none" dirty="0" smtClean="0">
                <a:solidFill>
                  <a:srgbClr val="000000"/>
                </a:solidFill>
                <a:latin typeface="Helvetica Neue"/>
                <a:ea typeface="Helvetica Neue"/>
                <a:cs typeface="Helvetica Neue"/>
                <a:sym typeface="Helvetica Neue"/>
              </a:rPr>
              <a:t>Normal </a:t>
            </a:r>
            <a:endParaRPr dirty="0"/>
          </a:p>
          <a:p>
            <a:pPr marL="240631" marR="0" lvl="0" indent="-240631" algn="l" rtl="0">
              <a:lnSpc>
                <a:spcPct val="100000"/>
              </a:lnSpc>
              <a:spcBef>
                <a:spcPts val="0"/>
              </a:spcBef>
              <a:spcAft>
                <a:spcPts val="0"/>
              </a:spcAft>
              <a:buClr>
                <a:srgbClr val="000000"/>
              </a:buClr>
              <a:buSzPts val="1800"/>
              <a:buFont typeface="Helvetica Neue"/>
              <a:buAutoNum type="arabicPeriod"/>
            </a:pPr>
            <a:r>
              <a:rPr lang="en-US" sz="1800" b="0" i="0" u="none" strike="noStrike" cap="none" dirty="0">
                <a:solidFill>
                  <a:srgbClr val="000000"/>
                </a:solidFill>
                <a:latin typeface="Helvetica Neue"/>
                <a:ea typeface="Helvetica Neue"/>
                <a:cs typeface="Helvetica Neue"/>
                <a:sym typeface="Helvetica Neue"/>
              </a:rPr>
              <a:t>We plan to Auction these zones through </a:t>
            </a:r>
            <a:r>
              <a:rPr lang="en-US" sz="1800" b="0" i="0" u="none" strike="noStrike" cap="none" dirty="0" smtClean="0">
                <a:solidFill>
                  <a:srgbClr val="000000"/>
                </a:solidFill>
                <a:latin typeface="Helvetica Neue"/>
                <a:ea typeface="Helvetica Neue"/>
                <a:cs typeface="Helvetica Neue"/>
                <a:sym typeface="Helvetica Neue"/>
              </a:rPr>
              <a:t>bidding</a:t>
            </a:r>
            <a:r>
              <a:rPr lang="en-US" sz="1800" b="0" i="0" u="none" strike="noStrike" cap="none" dirty="0">
                <a:solidFill>
                  <a:srgbClr val="000000"/>
                </a:solidFill>
                <a:latin typeface="Helvetica Neue"/>
                <a:ea typeface="Helvetica Neue"/>
                <a:cs typeface="Helvetica Neue"/>
                <a:sym typeface="Helvetica Neue"/>
              </a:rPr>
              <a:t>, in formal Events with food, fun and talks by local celebrities and our CEO.</a:t>
            </a:r>
            <a:endParaRPr dirty="0"/>
          </a:p>
          <a:p>
            <a:pPr marL="240631" marR="0" lvl="0" indent="-240631" algn="l" rtl="0">
              <a:lnSpc>
                <a:spcPct val="100000"/>
              </a:lnSpc>
              <a:spcBef>
                <a:spcPts val="0"/>
              </a:spcBef>
              <a:spcAft>
                <a:spcPts val="0"/>
              </a:spcAft>
              <a:buClr>
                <a:srgbClr val="000000"/>
              </a:buClr>
              <a:buSzPts val="1800"/>
              <a:buFont typeface="Helvetica Neue"/>
              <a:buAutoNum type="arabicPeriod"/>
            </a:pPr>
            <a:r>
              <a:rPr lang="en-US" sz="1800" b="0" i="0" u="none" strike="noStrike" cap="none" dirty="0">
                <a:solidFill>
                  <a:srgbClr val="000000"/>
                </a:solidFill>
                <a:latin typeface="Helvetica Neue"/>
                <a:ea typeface="Helvetica Neue"/>
                <a:cs typeface="Helvetica Neue"/>
                <a:sym typeface="Helvetica Neue"/>
              </a:rPr>
              <a:t>Zones in Rural &amp; Urban areas will be accordingly priced to make sure </a:t>
            </a:r>
            <a:r>
              <a:rPr lang="en-US" sz="1800" b="0" i="0" u="none" strike="noStrike" cap="none" dirty="0" err="1">
                <a:solidFill>
                  <a:srgbClr val="000000"/>
                </a:solidFill>
                <a:latin typeface="Helvetica Neue"/>
                <a:ea typeface="Helvetica Neue"/>
                <a:cs typeface="Helvetica Neue"/>
                <a:sym typeface="Helvetica Neue"/>
              </a:rPr>
              <a:t>RoI</a:t>
            </a:r>
            <a:r>
              <a:rPr lang="en-US" sz="1800" b="0" i="0" u="none" strike="noStrike" cap="none" dirty="0">
                <a:solidFill>
                  <a:srgbClr val="000000"/>
                </a:solidFill>
                <a:latin typeface="Helvetica Neue"/>
                <a:ea typeface="Helvetica Neue"/>
                <a:cs typeface="Helvetica Neue"/>
                <a:sym typeface="Helvetica Neue"/>
              </a:rPr>
              <a:t> of 10 to 15% is assured in 3 to 4 years.</a:t>
            </a:r>
            <a:endParaRPr dirty="0"/>
          </a:p>
          <a:p>
            <a:pPr marL="240631" marR="0" lvl="0" indent="-240631" algn="l" rtl="0">
              <a:lnSpc>
                <a:spcPct val="100000"/>
              </a:lnSpc>
              <a:spcBef>
                <a:spcPts val="0"/>
              </a:spcBef>
              <a:spcAft>
                <a:spcPts val="0"/>
              </a:spcAft>
              <a:buClr>
                <a:srgbClr val="000000"/>
              </a:buClr>
              <a:buSzPts val="1800"/>
              <a:buFont typeface="Helvetica Neue"/>
              <a:buAutoNum type="arabicPeriod"/>
            </a:pPr>
            <a:r>
              <a:rPr lang="en-US" sz="1800" b="0" i="0" u="none" strike="noStrike" cap="none" dirty="0">
                <a:solidFill>
                  <a:srgbClr val="000000"/>
                </a:solidFill>
                <a:latin typeface="Helvetica Neue"/>
                <a:ea typeface="Helvetica Neue"/>
                <a:cs typeface="Helvetica Neue"/>
                <a:sym typeface="Helvetica Neue"/>
              </a:rPr>
              <a:t>Events will have tickets to cover the cost</a:t>
            </a:r>
            <a:endParaRPr dirty="0"/>
          </a:p>
        </p:txBody>
      </p:sp>
      <p:sp>
        <p:nvSpPr>
          <p:cNvPr id="1274" name="Google Shape;1274;p13"/>
          <p:cNvSpPr txBox="1"/>
          <p:nvPr/>
        </p:nvSpPr>
        <p:spPr>
          <a:xfrm>
            <a:off x="6177319" y="2501621"/>
            <a:ext cx="252271" cy="364438"/>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800"/>
              <a:buFont typeface="Helvetica Neue"/>
              <a:buNone/>
            </a:pPr>
            <a:r>
              <a:rPr lang="en-US" sz="1800" b="0" i="0" u="none" strike="noStrike" cap="none">
                <a:solidFill>
                  <a:srgbClr val="000000"/>
                </a:solidFill>
                <a:latin typeface="Helvetica Neue"/>
                <a:ea typeface="Helvetica Neue"/>
                <a:cs typeface="Helvetica Neue"/>
                <a:sym typeface="Helvetica Neue"/>
              </a:rPr>
              <a:t>P</a:t>
            </a:r>
            <a:endParaRPr/>
          </a:p>
        </p:txBody>
      </p:sp>
      <p:sp>
        <p:nvSpPr>
          <p:cNvPr id="1275" name="Google Shape;1275;p13"/>
          <p:cNvSpPr txBox="1"/>
          <p:nvPr/>
        </p:nvSpPr>
        <p:spPr>
          <a:xfrm>
            <a:off x="6577083" y="3136621"/>
            <a:ext cx="430123" cy="364438"/>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800"/>
              <a:buFont typeface="Helvetica Neue"/>
              <a:buNone/>
            </a:pPr>
            <a:r>
              <a:rPr lang="en-US" sz="1800" b="0" i="0" u="none" strike="noStrike" cap="none">
                <a:solidFill>
                  <a:srgbClr val="000000"/>
                </a:solidFill>
                <a:latin typeface="Helvetica Neue"/>
                <a:ea typeface="Helvetica Neue"/>
                <a:cs typeface="Helvetica Neue"/>
                <a:sym typeface="Helvetica Neue"/>
              </a:rPr>
              <a:t>HD</a:t>
            </a:r>
            <a:endParaRPr/>
          </a:p>
        </p:txBody>
      </p:sp>
      <p:graphicFrame>
        <p:nvGraphicFramePr>
          <p:cNvPr id="1276" name="Google Shape;1276;p13"/>
          <p:cNvGraphicFramePr/>
          <p:nvPr/>
        </p:nvGraphicFramePr>
        <p:xfrm>
          <a:off x="5319250" y="871350"/>
          <a:ext cx="3424250" cy="3625050"/>
        </p:xfrm>
        <a:graphic>
          <a:graphicData uri="http://schemas.openxmlformats.org/drawingml/2006/table">
            <a:tbl>
              <a:tblPr>
                <a:noFill/>
                <a:tableStyleId>{AC13E93E-B98C-4511-83B4-8DE87424B69A}</a:tableStyleId>
              </a:tblPr>
              <a:tblGrid>
                <a:gridCol w="684850"/>
                <a:gridCol w="684850"/>
                <a:gridCol w="684850"/>
                <a:gridCol w="684850"/>
                <a:gridCol w="684850"/>
              </a:tblGrid>
              <a:tr h="766275">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r>
              <a:tr h="6975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r>
              <a:tr h="6975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r>
              <a:tr h="6975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r>
              <a:tr h="766275">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r>
            </a:tbl>
          </a:graphicData>
        </a:graphic>
      </p:graphicFrame>
      <p:sp>
        <p:nvSpPr>
          <p:cNvPr id="1277" name="Google Shape;1277;p13"/>
          <p:cNvSpPr txBox="1">
            <a:spLocks noGrp="1"/>
          </p:cNvSpPr>
          <p:nvPr>
            <p:ph type="sldNum" idx="12"/>
          </p:nvPr>
        </p:nvSpPr>
        <p:spPr>
          <a:xfrm>
            <a:off x="8660940" y="4757408"/>
            <a:ext cx="406800" cy="399000"/>
          </a:xfrm>
          <a:prstGeom prst="rect">
            <a:avLst/>
          </a:prstGeom>
        </p:spPr>
        <p:txBody>
          <a:bodyPr spcFirstLastPara="1" wrap="square" lIns="40800" tIns="40800" rIns="40800" bIns="40800" anchor="ctr" anchorCtr="0">
            <a:noAutofit/>
          </a:bodyPr>
          <a:lstStyle/>
          <a:p>
            <a:pPr marL="0" lvl="0" indent="0" algn="r" rtl="0">
              <a:spcBef>
                <a:spcPts val="0"/>
              </a:spcBef>
              <a:spcAft>
                <a:spcPts val="0"/>
              </a:spcAft>
              <a:buClr>
                <a:srgbClr val="FFFFFF"/>
              </a:buClr>
              <a:buSzPts val="2100"/>
              <a:buFont typeface="Calibri"/>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cxnSp>
        <p:nvCxnSpPr>
          <p:cNvPr id="1282" name="Google Shape;1282;p14"/>
          <p:cNvCxnSpPr/>
          <p:nvPr/>
        </p:nvCxnSpPr>
        <p:spPr>
          <a:xfrm rot="10800000" flipH="1">
            <a:off x="5659164" y="1607578"/>
            <a:ext cx="1" cy="2535570"/>
          </a:xfrm>
          <a:prstGeom prst="straightConnector1">
            <a:avLst/>
          </a:prstGeom>
          <a:noFill/>
          <a:ln w="127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cxnSp>
      <p:cxnSp>
        <p:nvCxnSpPr>
          <p:cNvPr id="1283" name="Google Shape;1283;p14"/>
          <p:cNvCxnSpPr/>
          <p:nvPr/>
        </p:nvCxnSpPr>
        <p:spPr>
          <a:xfrm rot="10800000" flipH="1">
            <a:off x="7852388" y="1607578"/>
            <a:ext cx="1" cy="2535570"/>
          </a:xfrm>
          <a:prstGeom prst="straightConnector1">
            <a:avLst/>
          </a:prstGeom>
          <a:noFill/>
          <a:ln w="127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cxnSp>
      <p:sp>
        <p:nvSpPr>
          <p:cNvPr id="1284" name="Google Shape;1284;p14"/>
          <p:cNvSpPr/>
          <p:nvPr/>
        </p:nvSpPr>
        <p:spPr>
          <a:xfrm>
            <a:off x="347041" y="85360"/>
            <a:ext cx="8520524" cy="516646"/>
          </a:xfrm>
          <a:prstGeom prst="rect">
            <a:avLst/>
          </a:prstGeom>
          <a:solidFill>
            <a:srgbClr val="FFFFFF"/>
          </a:solidFill>
          <a:ln w="12700" cap="flat" cmpd="sng">
            <a:solidFill>
              <a:srgbClr val="000000"/>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2500"/>
              <a:buFont typeface="Helvetica Neue"/>
              <a:buNone/>
            </a:pPr>
            <a:r>
              <a:rPr lang="en-US" sz="2500" b="0" i="0" u="none" strike="noStrike" cap="none">
                <a:solidFill>
                  <a:srgbClr val="000000"/>
                </a:solidFill>
                <a:latin typeface="Helvetica Neue"/>
                <a:ea typeface="Helvetica Neue"/>
                <a:cs typeface="Helvetica Neue"/>
                <a:sym typeface="Helvetica Neue"/>
              </a:rPr>
              <a:t>Will Offer Blockchain as Transactional Security </a:t>
            </a:r>
            <a:endParaRPr/>
          </a:p>
        </p:txBody>
      </p:sp>
      <p:sp>
        <p:nvSpPr>
          <p:cNvPr id="1285" name="Google Shape;1285;p14"/>
          <p:cNvSpPr/>
          <p:nvPr/>
        </p:nvSpPr>
        <p:spPr>
          <a:xfrm>
            <a:off x="678823" y="712746"/>
            <a:ext cx="7544303" cy="607733"/>
          </a:xfrm>
          <a:prstGeom prst="rect">
            <a:avLst/>
          </a:prstGeom>
          <a:solidFill>
            <a:srgbClr val="FFFFFF"/>
          </a:solidFill>
          <a:ln w="254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500"/>
              <a:buFont typeface="Helvetica Neue"/>
              <a:buNone/>
            </a:pPr>
            <a:r>
              <a:rPr lang="en-US" sz="1500" b="1" i="0" u="none" strike="noStrike" cap="none" dirty="0">
                <a:solidFill>
                  <a:srgbClr val="000000"/>
                </a:solidFill>
                <a:latin typeface="Helvetica Neue"/>
                <a:ea typeface="Helvetica Neue"/>
                <a:cs typeface="Helvetica Neue"/>
                <a:sym typeface="Helvetica Neue"/>
              </a:rPr>
              <a:t>For </a:t>
            </a:r>
            <a:r>
              <a:rPr lang="en-US" sz="1500" b="1" i="0" u="none" strike="noStrike" cap="none" dirty="0" smtClean="0">
                <a:solidFill>
                  <a:srgbClr val="000000"/>
                </a:solidFill>
                <a:latin typeface="Helvetica Neue"/>
                <a:ea typeface="Helvetica Neue"/>
                <a:cs typeface="Helvetica Neue"/>
                <a:sym typeface="Helvetica Neue"/>
              </a:rPr>
              <a:t>Inventory Transactions, </a:t>
            </a:r>
            <a:r>
              <a:rPr lang="en-US" sz="1500" b="1" i="0" u="none" strike="noStrike" cap="none" dirty="0">
                <a:solidFill>
                  <a:srgbClr val="000000"/>
                </a:solidFill>
                <a:latin typeface="Helvetica Neue"/>
                <a:ea typeface="Helvetica Neue"/>
                <a:cs typeface="Helvetica Neue"/>
                <a:sym typeface="Helvetica Neue"/>
              </a:rPr>
              <a:t>we will offer </a:t>
            </a:r>
            <a:r>
              <a:rPr lang="en-US" sz="1500" b="1" i="0" u="none" strike="noStrike" cap="none" dirty="0" err="1">
                <a:solidFill>
                  <a:srgbClr val="000000"/>
                </a:solidFill>
                <a:latin typeface="Helvetica Neue"/>
                <a:ea typeface="Helvetica Neue"/>
                <a:cs typeface="Helvetica Neue"/>
                <a:sym typeface="Helvetica Neue"/>
              </a:rPr>
              <a:t>Blockchain</a:t>
            </a:r>
            <a:r>
              <a:rPr lang="en-US" sz="1500" b="1" i="0" u="none" strike="noStrike" cap="none" dirty="0">
                <a:solidFill>
                  <a:srgbClr val="000000"/>
                </a:solidFill>
                <a:latin typeface="Helvetica Neue"/>
                <a:ea typeface="Helvetica Neue"/>
                <a:cs typeface="Helvetica Neue"/>
                <a:sym typeface="Helvetica Neue"/>
              </a:rPr>
              <a:t> Protection to every PO, Requisition, Transfer, Audit </a:t>
            </a:r>
            <a:r>
              <a:rPr lang="en-US" sz="1500" b="1" i="0" u="none" strike="noStrike" cap="none" dirty="0" smtClean="0">
                <a:solidFill>
                  <a:srgbClr val="000000"/>
                </a:solidFill>
                <a:latin typeface="Helvetica Neue"/>
                <a:ea typeface="Helvetica Neue"/>
                <a:cs typeface="Helvetica Neue"/>
                <a:sym typeface="Helvetica Neue"/>
              </a:rPr>
              <a:t>Process …</a:t>
            </a:r>
            <a:endParaRPr dirty="0"/>
          </a:p>
        </p:txBody>
      </p:sp>
      <p:cxnSp>
        <p:nvCxnSpPr>
          <p:cNvPr id="1286" name="Google Shape;1286;p14"/>
          <p:cNvCxnSpPr/>
          <p:nvPr/>
        </p:nvCxnSpPr>
        <p:spPr>
          <a:xfrm rot="10800000" flipH="1">
            <a:off x="1272719" y="1607578"/>
            <a:ext cx="1" cy="2535570"/>
          </a:xfrm>
          <a:prstGeom prst="straightConnector1">
            <a:avLst/>
          </a:prstGeom>
          <a:noFill/>
          <a:ln w="127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cxnSp>
      <p:sp>
        <p:nvSpPr>
          <p:cNvPr id="1287" name="Google Shape;1287;p14"/>
          <p:cNvSpPr/>
          <p:nvPr/>
        </p:nvSpPr>
        <p:spPr>
          <a:xfrm>
            <a:off x="2770265" y="1403079"/>
            <a:ext cx="1270001" cy="254001"/>
          </a:xfrm>
          <a:prstGeom prst="rect">
            <a:avLst/>
          </a:prstGeom>
          <a:solidFill>
            <a:srgbClr val="FFFFFF"/>
          </a:solidFill>
          <a:ln w="1270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US" sz="1200" b="1" i="0" u="none" strike="noStrike" cap="none">
                <a:solidFill>
                  <a:srgbClr val="000000"/>
                </a:solidFill>
                <a:latin typeface="Helvetica Neue"/>
                <a:ea typeface="Helvetica Neue"/>
                <a:cs typeface="Helvetica Neue"/>
                <a:sym typeface="Helvetica Neue"/>
              </a:rPr>
              <a:t>Client’s HQ</a:t>
            </a:r>
            <a:endParaRPr/>
          </a:p>
        </p:txBody>
      </p:sp>
      <p:cxnSp>
        <p:nvCxnSpPr>
          <p:cNvPr id="1288" name="Google Shape;1288;p14"/>
          <p:cNvCxnSpPr/>
          <p:nvPr/>
        </p:nvCxnSpPr>
        <p:spPr>
          <a:xfrm rot="10800000" flipH="1">
            <a:off x="3465942" y="1607578"/>
            <a:ext cx="1" cy="2535570"/>
          </a:xfrm>
          <a:prstGeom prst="straightConnector1">
            <a:avLst/>
          </a:prstGeom>
          <a:noFill/>
          <a:ln w="127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cxnSp>
      <p:sp>
        <p:nvSpPr>
          <p:cNvPr id="1289" name="Google Shape;1289;p14"/>
          <p:cNvSpPr/>
          <p:nvPr/>
        </p:nvSpPr>
        <p:spPr>
          <a:xfrm>
            <a:off x="5024165" y="1341110"/>
            <a:ext cx="1270001" cy="254001"/>
          </a:xfrm>
          <a:prstGeom prst="rect">
            <a:avLst/>
          </a:prstGeom>
          <a:solidFill>
            <a:srgbClr val="FFFFFF"/>
          </a:solidFill>
          <a:ln w="1270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US" sz="1200" b="1" i="0" u="none" strike="noStrike" cap="none">
                <a:solidFill>
                  <a:srgbClr val="000000"/>
                </a:solidFill>
                <a:latin typeface="Helvetica Neue"/>
                <a:ea typeface="Helvetica Neue"/>
                <a:cs typeface="Helvetica Neue"/>
                <a:sym typeface="Helvetica Neue"/>
              </a:rPr>
              <a:t>Client’s Store</a:t>
            </a:r>
            <a:endParaRPr/>
          </a:p>
        </p:txBody>
      </p:sp>
      <p:sp>
        <p:nvSpPr>
          <p:cNvPr id="1290" name="Google Shape;1290;p14"/>
          <p:cNvSpPr/>
          <p:nvPr/>
        </p:nvSpPr>
        <p:spPr>
          <a:xfrm>
            <a:off x="7217388" y="1329308"/>
            <a:ext cx="1270001" cy="254001"/>
          </a:xfrm>
          <a:prstGeom prst="rect">
            <a:avLst/>
          </a:prstGeom>
          <a:solidFill>
            <a:srgbClr val="FFFFFF"/>
          </a:solidFill>
          <a:ln w="1270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US" sz="1200" b="1" i="0" u="none" strike="noStrike" cap="none">
                <a:solidFill>
                  <a:srgbClr val="000000"/>
                </a:solidFill>
                <a:latin typeface="Helvetica Neue"/>
                <a:ea typeface="Helvetica Neue"/>
                <a:cs typeface="Helvetica Neue"/>
                <a:sym typeface="Helvetica Neue"/>
              </a:rPr>
              <a:t>Client’s Outlet</a:t>
            </a:r>
            <a:endParaRPr/>
          </a:p>
        </p:txBody>
      </p:sp>
      <p:sp>
        <p:nvSpPr>
          <p:cNvPr id="1291" name="Google Shape;1291;p14"/>
          <p:cNvSpPr txBox="1"/>
          <p:nvPr/>
        </p:nvSpPr>
        <p:spPr>
          <a:xfrm>
            <a:off x="1598711" y="2382962"/>
            <a:ext cx="407925" cy="148845"/>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0" i="0" u="none" strike="noStrike" cap="none">
                <a:solidFill>
                  <a:srgbClr val="000000"/>
                </a:solidFill>
                <a:latin typeface="Helvetica Neue"/>
                <a:ea typeface="Helvetica Neue"/>
                <a:cs typeface="Helvetica Neue"/>
                <a:sym typeface="Helvetica Neue"/>
              </a:rPr>
              <a:t>Supply</a:t>
            </a:r>
            <a:endParaRPr/>
          </a:p>
        </p:txBody>
      </p:sp>
      <p:cxnSp>
        <p:nvCxnSpPr>
          <p:cNvPr id="1292" name="Google Shape;1292;p14"/>
          <p:cNvCxnSpPr/>
          <p:nvPr/>
        </p:nvCxnSpPr>
        <p:spPr>
          <a:xfrm>
            <a:off x="1331709" y="2565868"/>
            <a:ext cx="4268467" cy="1"/>
          </a:xfrm>
          <a:prstGeom prst="straightConnector1">
            <a:avLst/>
          </a:prstGeom>
          <a:noFill/>
          <a:ln w="12700" cap="flat" cmpd="sng">
            <a:solidFill>
              <a:schemeClr val="accent1"/>
            </a:solidFill>
            <a:prstDash val="solid"/>
            <a:round/>
            <a:headEnd type="none" w="sm" len="sm"/>
            <a:tailEnd type="triangle" w="med" len="med"/>
          </a:ln>
        </p:spPr>
      </p:cxnSp>
      <p:sp>
        <p:nvSpPr>
          <p:cNvPr id="1293" name="Google Shape;1293;p14"/>
          <p:cNvSpPr txBox="1"/>
          <p:nvPr/>
        </p:nvSpPr>
        <p:spPr>
          <a:xfrm>
            <a:off x="1604475" y="1927194"/>
            <a:ext cx="1170179" cy="148845"/>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0" i="0" u="none" strike="noStrike" cap="none">
                <a:solidFill>
                  <a:srgbClr val="000000"/>
                </a:solidFill>
                <a:latin typeface="Helvetica Neue"/>
                <a:ea typeface="Helvetica Neue"/>
                <a:cs typeface="Helvetica Neue"/>
                <a:sym typeface="Helvetica Neue"/>
              </a:rPr>
              <a:t>PO Send to Vendors</a:t>
            </a:r>
            <a:endParaRPr/>
          </a:p>
        </p:txBody>
      </p:sp>
      <p:cxnSp>
        <p:nvCxnSpPr>
          <p:cNvPr id="1294" name="Google Shape;1294;p14"/>
          <p:cNvCxnSpPr/>
          <p:nvPr/>
        </p:nvCxnSpPr>
        <p:spPr>
          <a:xfrm>
            <a:off x="1332148" y="2148386"/>
            <a:ext cx="2073119" cy="1"/>
          </a:xfrm>
          <a:prstGeom prst="straightConnector1">
            <a:avLst/>
          </a:prstGeom>
          <a:noFill/>
          <a:ln w="12700" cap="flat" cmpd="sng">
            <a:solidFill>
              <a:schemeClr val="accent1"/>
            </a:solidFill>
            <a:prstDash val="solid"/>
            <a:round/>
            <a:headEnd type="triangle" w="med" len="med"/>
            <a:tailEnd type="none" w="sm" len="sm"/>
          </a:ln>
        </p:spPr>
      </p:cxnSp>
      <p:sp>
        <p:nvSpPr>
          <p:cNvPr id="1295" name="Google Shape;1295;p14"/>
          <p:cNvSpPr txBox="1"/>
          <p:nvPr/>
        </p:nvSpPr>
        <p:spPr>
          <a:xfrm>
            <a:off x="3660342" y="1852642"/>
            <a:ext cx="600838" cy="148845"/>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0" i="0" u="none" strike="noStrike" cap="none">
                <a:solidFill>
                  <a:srgbClr val="000000"/>
                </a:solidFill>
                <a:latin typeface="Helvetica Neue"/>
                <a:ea typeface="Helvetica Neue"/>
                <a:cs typeface="Helvetica Neue"/>
                <a:sym typeface="Helvetica Neue"/>
              </a:rPr>
              <a:t>PO Issued</a:t>
            </a:r>
            <a:endParaRPr/>
          </a:p>
        </p:txBody>
      </p:sp>
      <p:grpSp>
        <p:nvGrpSpPr>
          <p:cNvPr id="1296" name="Google Shape;1296;p14"/>
          <p:cNvGrpSpPr/>
          <p:nvPr/>
        </p:nvGrpSpPr>
        <p:grpSpPr>
          <a:xfrm>
            <a:off x="3459592" y="1812565"/>
            <a:ext cx="160112" cy="228999"/>
            <a:chOff x="0" y="0"/>
            <a:chExt cx="160111" cy="228997"/>
          </a:xfrm>
        </p:grpSpPr>
        <p:cxnSp>
          <p:nvCxnSpPr>
            <p:cNvPr id="1297" name="Google Shape;1297;p14"/>
            <p:cNvCxnSpPr/>
            <p:nvPr/>
          </p:nvCxnSpPr>
          <p:spPr>
            <a:xfrm>
              <a:off x="0" y="0"/>
              <a:ext cx="160111" cy="0"/>
            </a:xfrm>
            <a:prstGeom prst="straightConnector1">
              <a:avLst/>
            </a:prstGeom>
            <a:noFill/>
            <a:ln w="12700" cap="flat" cmpd="sng">
              <a:solidFill>
                <a:srgbClr val="000000"/>
              </a:solidFill>
              <a:prstDash val="solid"/>
              <a:round/>
              <a:headEnd type="none" w="sm" len="sm"/>
              <a:tailEnd type="triangle" w="med" len="med"/>
            </a:ln>
          </p:spPr>
        </p:cxnSp>
        <p:cxnSp>
          <p:nvCxnSpPr>
            <p:cNvPr id="1298" name="Google Shape;1298;p14"/>
            <p:cNvCxnSpPr/>
            <p:nvPr/>
          </p:nvCxnSpPr>
          <p:spPr>
            <a:xfrm>
              <a:off x="0" y="228996"/>
              <a:ext cx="160111" cy="1"/>
            </a:xfrm>
            <a:prstGeom prst="straightConnector1">
              <a:avLst/>
            </a:prstGeom>
            <a:noFill/>
            <a:ln w="12700" cap="flat" cmpd="sng">
              <a:solidFill>
                <a:srgbClr val="000000"/>
              </a:solidFill>
              <a:prstDash val="solid"/>
              <a:round/>
              <a:headEnd type="triangle" w="med" len="med"/>
              <a:tailEnd type="none" w="sm" len="sm"/>
            </a:ln>
          </p:spPr>
        </p:cxnSp>
        <p:cxnSp>
          <p:nvCxnSpPr>
            <p:cNvPr id="1299" name="Google Shape;1299;p14"/>
            <p:cNvCxnSpPr/>
            <p:nvPr/>
          </p:nvCxnSpPr>
          <p:spPr>
            <a:xfrm flipH="1">
              <a:off x="152549" y="25061"/>
              <a:ext cx="1" cy="184559"/>
            </a:xfrm>
            <a:prstGeom prst="straightConnector1">
              <a:avLst/>
            </a:prstGeom>
            <a:noFill/>
            <a:ln w="12700" cap="flat" cmpd="sng">
              <a:solidFill>
                <a:srgbClr val="000000"/>
              </a:solidFill>
              <a:prstDash val="solid"/>
              <a:round/>
              <a:headEnd type="none" w="sm" len="sm"/>
              <a:tailEnd type="triangle" w="med" len="med"/>
            </a:ln>
          </p:spPr>
        </p:cxnSp>
      </p:grpSp>
      <p:sp>
        <p:nvSpPr>
          <p:cNvPr id="1300" name="Google Shape;1300;p14"/>
          <p:cNvSpPr/>
          <p:nvPr/>
        </p:nvSpPr>
        <p:spPr>
          <a:xfrm>
            <a:off x="516367" y="1403079"/>
            <a:ext cx="1270001" cy="254001"/>
          </a:xfrm>
          <a:prstGeom prst="rect">
            <a:avLst/>
          </a:prstGeom>
          <a:solidFill>
            <a:srgbClr val="FFFFFF"/>
          </a:solidFill>
          <a:ln w="1270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US" sz="1200" b="1" i="0" u="none" strike="noStrike" cap="none">
                <a:solidFill>
                  <a:srgbClr val="000000"/>
                </a:solidFill>
                <a:latin typeface="Helvetica Neue"/>
                <a:ea typeface="Helvetica Neue"/>
                <a:cs typeface="Helvetica Neue"/>
                <a:sym typeface="Helvetica Neue"/>
              </a:rPr>
              <a:t>Client’s Vendors</a:t>
            </a:r>
            <a:endParaRPr/>
          </a:p>
        </p:txBody>
      </p:sp>
      <p:sp>
        <p:nvSpPr>
          <p:cNvPr id="1301" name="Google Shape;1301;p14"/>
          <p:cNvSpPr txBox="1"/>
          <p:nvPr/>
        </p:nvSpPr>
        <p:spPr>
          <a:xfrm>
            <a:off x="5859914" y="2583839"/>
            <a:ext cx="904114" cy="148845"/>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0" i="0" u="none" strike="noStrike" cap="none">
                <a:solidFill>
                  <a:srgbClr val="000000"/>
                </a:solidFill>
                <a:latin typeface="Helvetica Neue"/>
                <a:ea typeface="Helvetica Neue"/>
                <a:cs typeface="Helvetica Neue"/>
                <a:sym typeface="Helvetica Neue"/>
              </a:rPr>
              <a:t>Stock Received</a:t>
            </a:r>
            <a:endParaRPr/>
          </a:p>
        </p:txBody>
      </p:sp>
      <p:grpSp>
        <p:nvGrpSpPr>
          <p:cNvPr id="1302" name="Google Shape;1302;p14"/>
          <p:cNvGrpSpPr/>
          <p:nvPr/>
        </p:nvGrpSpPr>
        <p:grpSpPr>
          <a:xfrm>
            <a:off x="5659165" y="2543763"/>
            <a:ext cx="160112" cy="228999"/>
            <a:chOff x="0" y="0"/>
            <a:chExt cx="160111" cy="228997"/>
          </a:xfrm>
        </p:grpSpPr>
        <p:cxnSp>
          <p:nvCxnSpPr>
            <p:cNvPr id="1303" name="Google Shape;1303;p14"/>
            <p:cNvCxnSpPr/>
            <p:nvPr/>
          </p:nvCxnSpPr>
          <p:spPr>
            <a:xfrm>
              <a:off x="0" y="0"/>
              <a:ext cx="160111" cy="0"/>
            </a:xfrm>
            <a:prstGeom prst="straightConnector1">
              <a:avLst/>
            </a:prstGeom>
            <a:noFill/>
            <a:ln w="12700" cap="flat" cmpd="sng">
              <a:solidFill>
                <a:srgbClr val="000000"/>
              </a:solidFill>
              <a:prstDash val="solid"/>
              <a:round/>
              <a:headEnd type="none" w="sm" len="sm"/>
              <a:tailEnd type="triangle" w="med" len="med"/>
            </a:ln>
          </p:spPr>
        </p:cxnSp>
        <p:cxnSp>
          <p:nvCxnSpPr>
            <p:cNvPr id="1304" name="Google Shape;1304;p14"/>
            <p:cNvCxnSpPr/>
            <p:nvPr/>
          </p:nvCxnSpPr>
          <p:spPr>
            <a:xfrm>
              <a:off x="0" y="228996"/>
              <a:ext cx="160111" cy="1"/>
            </a:xfrm>
            <a:prstGeom prst="straightConnector1">
              <a:avLst/>
            </a:prstGeom>
            <a:noFill/>
            <a:ln w="12700" cap="flat" cmpd="sng">
              <a:solidFill>
                <a:srgbClr val="000000"/>
              </a:solidFill>
              <a:prstDash val="solid"/>
              <a:round/>
              <a:headEnd type="triangle" w="med" len="med"/>
              <a:tailEnd type="none" w="sm" len="sm"/>
            </a:ln>
          </p:spPr>
        </p:cxnSp>
        <p:cxnSp>
          <p:nvCxnSpPr>
            <p:cNvPr id="1305" name="Google Shape;1305;p14"/>
            <p:cNvCxnSpPr/>
            <p:nvPr/>
          </p:nvCxnSpPr>
          <p:spPr>
            <a:xfrm flipH="1">
              <a:off x="152549" y="25061"/>
              <a:ext cx="1" cy="184559"/>
            </a:xfrm>
            <a:prstGeom prst="straightConnector1">
              <a:avLst/>
            </a:prstGeom>
            <a:noFill/>
            <a:ln w="12700" cap="flat" cmpd="sng">
              <a:solidFill>
                <a:srgbClr val="000000"/>
              </a:solidFill>
              <a:prstDash val="solid"/>
              <a:round/>
              <a:headEnd type="none" w="sm" len="sm"/>
              <a:tailEnd type="triangle" w="med" len="med"/>
            </a:ln>
          </p:spPr>
        </p:cxnSp>
      </p:grpSp>
      <p:sp>
        <p:nvSpPr>
          <p:cNvPr id="1306" name="Google Shape;1306;p14"/>
          <p:cNvSpPr txBox="1"/>
          <p:nvPr/>
        </p:nvSpPr>
        <p:spPr>
          <a:xfrm>
            <a:off x="5859914" y="2981276"/>
            <a:ext cx="1228980" cy="148845"/>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0" i="0" u="none" strike="noStrike" cap="none">
                <a:solidFill>
                  <a:srgbClr val="000000"/>
                </a:solidFill>
                <a:latin typeface="Helvetica Neue"/>
                <a:ea typeface="Helvetica Neue"/>
                <a:cs typeface="Helvetica Neue"/>
                <a:sym typeface="Helvetica Neue"/>
              </a:rPr>
              <a:t>Submit to Blockchain</a:t>
            </a:r>
            <a:endParaRPr/>
          </a:p>
        </p:txBody>
      </p:sp>
      <p:grpSp>
        <p:nvGrpSpPr>
          <p:cNvPr id="1307" name="Google Shape;1307;p14"/>
          <p:cNvGrpSpPr/>
          <p:nvPr/>
        </p:nvGrpSpPr>
        <p:grpSpPr>
          <a:xfrm>
            <a:off x="5659165" y="2959278"/>
            <a:ext cx="160112" cy="228998"/>
            <a:chOff x="0" y="0"/>
            <a:chExt cx="160111" cy="228997"/>
          </a:xfrm>
        </p:grpSpPr>
        <p:cxnSp>
          <p:nvCxnSpPr>
            <p:cNvPr id="1308" name="Google Shape;1308;p14"/>
            <p:cNvCxnSpPr/>
            <p:nvPr/>
          </p:nvCxnSpPr>
          <p:spPr>
            <a:xfrm>
              <a:off x="0" y="0"/>
              <a:ext cx="160111" cy="0"/>
            </a:xfrm>
            <a:prstGeom prst="straightConnector1">
              <a:avLst/>
            </a:prstGeom>
            <a:noFill/>
            <a:ln w="12700" cap="flat" cmpd="sng">
              <a:solidFill>
                <a:srgbClr val="FF2600"/>
              </a:solidFill>
              <a:prstDash val="solid"/>
              <a:round/>
              <a:headEnd type="none" w="sm" len="sm"/>
              <a:tailEnd type="triangle" w="med" len="med"/>
            </a:ln>
          </p:spPr>
        </p:cxnSp>
        <p:cxnSp>
          <p:nvCxnSpPr>
            <p:cNvPr id="1309" name="Google Shape;1309;p14"/>
            <p:cNvCxnSpPr/>
            <p:nvPr/>
          </p:nvCxnSpPr>
          <p:spPr>
            <a:xfrm>
              <a:off x="0" y="228996"/>
              <a:ext cx="160111" cy="1"/>
            </a:xfrm>
            <a:prstGeom prst="straightConnector1">
              <a:avLst/>
            </a:prstGeom>
            <a:noFill/>
            <a:ln w="12700" cap="flat" cmpd="sng">
              <a:solidFill>
                <a:srgbClr val="FF2600"/>
              </a:solidFill>
              <a:prstDash val="solid"/>
              <a:round/>
              <a:headEnd type="triangle" w="med" len="med"/>
              <a:tailEnd type="none" w="sm" len="sm"/>
            </a:ln>
          </p:spPr>
        </p:cxnSp>
        <p:cxnSp>
          <p:nvCxnSpPr>
            <p:cNvPr id="1310" name="Google Shape;1310;p14"/>
            <p:cNvCxnSpPr/>
            <p:nvPr/>
          </p:nvCxnSpPr>
          <p:spPr>
            <a:xfrm flipH="1">
              <a:off x="152549" y="25061"/>
              <a:ext cx="1" cy="184559"/>
            </a:xfrm>
            <a:prstGeom prst="straightConnector1">
              <a:avLst/>
            </a:prstGeom>
            <a:noFill/>
            <a:ln w="12700" cap="flat" cmpd="sng">
              <a:solidFill>
                <a:srgbClr val="FF2600"/>
              </a:solidFill>
              <a:prstDash val="solid"/>
              <a:round/>
              <a:headEnd type="none" w="sm" len="sm"/>
              <a:tailEnd type="triangle" w="med" len="med"/>
            </a:ln>
          </p:spPr>
        </p:cxnSp>
      </p:grpSp>
      <p:sp>
        <p:nvSpPr>
          <p:cNvPr id="1311" name="Google Shape;1311;p14"/>
          <p:cNvSpPr txBox="1"/>
          <p:nvPr/>
        </p:nvSpPr>
        <p:spPr>
          <a:xfrm>
            <a:off x="5986219" y="3232530"/>
            <a:ext cx="1005333" cy="148845"/>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0" i="0" u="none" strike="noStrike" cap="none">
                <a:solidFill>
                  <a:srgbClr val="000000"/>
                </a:solidFill>
                <a:latin typeface="Helvetica Neue"/>
                <a:ea typeface="Helvetica Neue"/>
                <a:cs typeface="Helvetica Neue"/>
                <a:sym typeface="Helvetica Neue"/>
              </a:rPr>
              <a:t>Transfer to outlet </a:t>
            </a:r>
            <a:endParaRPr/>
          </a:p>
        </p:txBody>
      </p:sp>
      <p:cxnSp>
        <p:nvCxnSpPr>
          <p:cNvPr id="1312" name="Google Shape;1312;p14"/>
          <p:cNvCxnSpPr/>
          <p:nvPr/>
        </p:nvCxnSpPr>
        <p:spPr>
          <a:xfrm>
            <a:off x="5719217" y="3415436"/>
            <a:ext cx="2073119" cy="1"/>
          </a:xfrm>
          <a:prstGeom prst="straightConnector1">
            <a:avLst/>
          </a:prstGeom>
          <a:noFill/>
          <a:ln w="12700" cap="flat" cmpd="sng">
            <a:solidFill>
              <a:schemeClr val="accent1"/>
            </a:solidFill>
            <a:prstDash val="solid"/>
            <a:round/>
            <a:headEnd type="none" w="sm" len="sm"/>
            <a:tailEnd type="triangle" w="med" len="med"/>
          </a:ln>
        </p:spPr>
      </p:cxnSp>
      <p:sp>
        <p:nvSpPr>
          <p:cNvPr id="1313" name="Google Shape;1313;p14"/>
          <p:cNvSpPr txBox="1"/>
          <p:nvPr/>
        </p:nvSpPr>
        <p:spPr>
          <a:xfrm>
            <a:off x="3660342" y="2176284"/>
            <a:ext cx="1228980" cy="148845"/>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0" i="0" u="none" strike="noStrike" cap="none">
                <a:solidFill>
                  <a:srgbClr val="000000"/>
                </a:solidFill>
                <a:latin typeface="Helvetica Neue"/>
                <a:ea typeface="Helvetica Neue"/>
                <a:cs typeface="Helvetica Neue"/>
                <a:sym typeface="Helvetica Neue"/>
              </a:rPr>
              <a:t>Submit to Blockchain</a:t>
            </a:r>
            <a:endParaRPr/>
          </a:p>
        </p:txBody>
      </p:sp>
      <p:grpSp>
        <p:nvGrpSpPr>
          <p:cNvPr id="1314" name="Google Shape;1314;p14"/>
          <p:cNvGrpSpPr/>
          <p:nvPr/>
        </p:nvGrpSpPr>
        <p:grpSpPr>
          <a:xfrm>
            <a:off x="3459592" y="2154285"/>
            <a:ext cx="160112" cy="228999"/>
            <a:chOff x="0" y="0"/>
            <a:chExt cx="160111" cy="228997"/>
          </a:xfrm>
        </p:grpSpPr>
        <p:cxnSp>
          <p:nvCxnSpPr>
            <p:cNvPr id="1315" name="Google Shape;1315;p14"/>
            <p:cNvCxnSpPr/>
            <p:nvPr/>
          </p:nvCxnSpPr>
          <p:spPr>
            <a:xfrm>
              <a:off x="0" y="0"/>
              <a:ext cx="160111" cy="0"/>
            </a:xfrm>
            <a:prstGeom prst="straightConnector1">
              <a:avLst/>
            </a:prstGeom>
            <a:noFill/>
            <a:ln w="12700" cap="flat" cmpd="sng">
              <a:solidFill>
                <a:srgbClr val="FF2600"/>
              </a:solidFill>
              <a:prstDash val="solid"/>
              <a:round/>
              <a:headEnd type="none" w="sm" len="sm"/>
              <a:tailEnd type="triangle" w="med" len="med"/>
            </a:ln>
          </p:spPr>
        </p:cxnSp>
        <p:cxnSp>
          <p:nvCxnSpPr>
            <p:cNvPr id="1316" name="Google Shape;1316;p14"/>
            <p:cNvCxnSpPr/>
            <p:nvPr/>
          </p:nvCxnSpPr>
          <p:spPr>
            <a:xfrm>
              <a:off x="0" y="228996"/>
              <a:ext cx="160111" cy="1"/>
            </a:xfrm>
            <a:prstGeom prst="straightConnector1">
              <a:avLst/>
            </a:prstGeom>
            <a:noFill/>
            <a:ln w="12700" cap="flat" cmpd="sng">
              <a:solidFill>
                <a:srgbClr val="FF2600"/>
              </a:solidFill>
              <a:prstDash val="solid"/>
              <a:round/>
              <a:headEnd type="triangle" w="med" len="med"/>
              <a:tailEnd type="none" w="sm" len="sm"/>
            </a:ln>
          </p:spPr>
        </p:cxnSp>
        <p:cxnSp>
          <p:nvCxnSpPr>
            <p:cNvPr id="1317" name="Google Shape;1317;p14"/>
            <p:cNvCxnSpPr/>
            <p:nvPr/>
          </p:nvCxnSpPr>
          <p:spPr>
            <a:xfrm flipH="1">
              <a:off x="152549" y="25061"/>
              <a:ext cx="1" cy="184559"/>
            </a:xfrm>
            <a:prstGeom prst="straightConnector1">
              <a:avLst/>
            </a:prstGeom>
            <a:noFill/>
            <a:ln w="12700" cap="flat" cmpd="sng">
              <a:solidFill>
                <a:srgbClr val="FF2600"/>
              </a:solidFill>
              <a:prstDash val="solid"/>
              <a:round/>
              <a:headEnd type="none" w="sm" len="sm"/>
              <a:tailEnd type="triangle" w="med" len="med"/>
            </a:ln>
          </p:spPr>
        </p:cxnSp>
      </p:grpSp>
      <p:sp>
        <p:nvSpPr>
          <p:cNvPr id="1318" name="Google Shape;1318;p14"/>
          <p:cNvSpPr txBox="1"/>
          <p:nvPr/>
        </p:nvSpPr>
        <p:spPr>
          <a:xfrm>
            <a:off x="5986843" y="3620567"/>
            <a:ext cx="539497" cy="148845"/>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0" i="0" u="none" strike="noStrike" cap="none">
                <a:solidFill>
                  <a:srgbClr val="000000"/>
                </a:solidFill>
                <a:latin typeface="Helvetica Neue"/>
                <a:ea typeface="Helvetica Neue"/>
                <a:cs typeface="Helvetica Neue"/>
                <a:sym typeface="Helvetica Neue"/>
              </a:rPr>
              <a:t>Received</a:t>
            </a:r>
            <a:endParaRPr/>
          </a:p>
        </p:txBody>
      </p:sp>
      <p:cxnSp>
        <p:nvCxnSpPr>
          <p:cNvPr id="1319" name="Google Shape;1319;p14"/>
          <p:cNvCxnSpPr/>
          <p:nvPr/>
        </p:nvCxnSpPr>
        <p:spPr>
          <a:xfrm>
            <a:off x="5719841" y="3803473"/>
            <a:ext cx="2073118" cy="1"/>
          </a:xfrm>
          <a:prstGeom prst="straightConnector1">
            <a:avLst/>
          </a:prstGeom>
          <a:noFill/>
          <a:ln w="12700" cap="flat" cmpd="sng">
            <a:solidFill>
              <a:schemeClr val="accent1"/>
            </a:solidFill>
            <a:prstDash val="solid"/>
            <a:round/>
            <a:headEnd type="none" w="sm" len="sm"/>
            <a:tailEnd type="triangle" w="med" len="med"/>
          </a:ln>
        </p:spPr>
      </p:cxnSp>
      <p:sp>
        <p:nvSpPr>
          <p:cNvPr id="1320" name="Google Shape;1320;p14"/>
          <p:cNvSpPr txBox="1"/>
          <p:nvPr/>
        </p:nvSpPr>
        <p:spPr>
          <a:xfrm>
            <a:off x="8053137" y="3765999"/>
            <a:ext cx="792549" cy="301245"/>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0" i="0" u="none" strike="noStrike" cap="none">
                <a:solidFill>
                  <a:srgbClr val="000000"/>
                </a:solidFill>
                <a:latin typeface="Helvetica Neue"/>
                <a:ea typeface="Helvetica Neue"/>
                <a:cs typeface="Helvetica Neue"/>
                <a:sym typeface="Helvetica Neue"/>
              </a:rPr>
              <a:t>Submit to Blockchain</a:t>
            </a:r>
            <a:endParaRPr/>
          </a:p>
        </p:txBody>
      </p:sp>
      <p:grpSp>
        <p:nvGrpSpPr>
          <p:cNvPr id="1321" name="Google Shape;1321;p14"/>
          <p:cNvGrpSpPr/>
          <p:nvPr/>
        </p:nvGrpSpPr>
        <p:grpSpPr>
          <a:xfrm>
            <a:off x="7852388" y="3820200"/>
            <a:ext cx="160112" cy="228999"/>
            <a:chOff x="0" y="0"/>
            <a:chExt cx="160111" cy="228997"/>
          </a:xfrm>
        </p:grpSpPr>
        <p:cxnSp>
          <p:nvCxnSpPr>
            <p:cNvPr id="1322" name="Google Shape;1322;p14"/>
            <p:cNvCxnSpPr/>
            <p:nvPr/>
          </p:nvCxnSpPr>
          <p:spPr>
            <a:xfrm>
              <a:off x="0" y="0"/>
              <a:ext cx="160111" cy="0"/>
            </a:xfrm>
            <a:prstGeom prst="straightConnector1">
              <a:avLst/>
            </a:prstGeom>
            <a:noFill/>
            <a:ln w="12700" cap="flat" cmpd="sng">
              <a:solidFill>
                <a:srgbClr val="FF2600"/>
              </a:solidFill>
              <a:prstDash val="solid"/>
              <a:round/>
              <a:headEnd type="none" w="sm" len="sm"/>
              <a:tailEnd type="triangle" w="med" len="med"/>
            </a:ln>
          </p:spPr>
        </p:cxnSp>
        <p:cxnSp>
          <p:nvCxnSpPr>
            <p:cNvPr id="1323" name="Google Shape;1323;p14"/>
            <p:cNvCxnSpPr/>
            <p:nvPr/>
          </p:nvCxnSpPr>
          <p:spPr>
            <a:xfrm>
              <a:off x="0" y="228996"/>
              <a:ext cx="160111" cy="1"/>
            </a:xfrm>
            <a:prstGeom prst="straightConnector1">
              <a:avLst/>
            </a:prstGeom>
            <a:noFill/>
            <a:ln w="12700" cap="flat" cmpd="sng">
              <a:solidFill>
                <a:srgbClr val="FF2600"/>
              </a:solidFill>
              <a:prstDash val="solid"/>
              <a:round/>
              <a:headEnd type="triangle" w="med" len="med"/>
              <a:tailEnd type="none" w="sm" len="sm"/>
            </a:ln>
          </p:spPr>
        </p:cxnSp>
        <p:cxnSp>
          <p:nvCxnSpPr>
            <p:cNvPr id="1324" name="Google Shape;1324;p14"/>
            <p:cNvCxnSpPr/>
            <p:nvPr/>
          </p:nvCxnSpPr>
          <p:spPr>
            <a:xfrm flipH="1">
              <a:off x="152549" y="25061"/>
              <a:ext cx="1" cy="184559"/>
            </a:xfrm>
            <a:prstGeom prst="straightConnector1">
              <a:avLst/>
            </a:prstGeom>
            <a:noFill/>
            <a:ln w="12700" cap="flat" cmpd="sng">
              <a:solidFill>
                <a:srgbClr val="FF2600"/>
              </a:solidFill>
              <a:prstDash val="solid"/>
              <a:round/>
              <a:headEnd type="none" w="sm" len="sm"/>
              <a:tailEnd type="triangle" w="med" len="med"/>
            </a:ln>
          </p:spPr>
        </p:cxnSp>
      </p:grpSp>
      <p:sp>
        <p:nvSpPr>
          <p:cNvPr id="1325" name="Google Shape;1325;p14"/>
          <p:cNvSpPr/>
          <p:nvPr/>
        </p:nvSpPr>
        <p:spPr>
          <a:xfrm>
            <a:off x="147100" y="2656475"/>
            <a:ext cx="5453100" cy="1915800"/>
          </a:xfrm>
          <a:prstGeom prst="rect">
            <a:avLst/>
          </a:prstGeom>
          <a:solidFill>
            <a:srgbClr val="535353"/>
          </a:solidFill>
          <a:ln>
            <a:noFill/>
          </a:ln>
          <a:effectLst>
            <a:outerShdw blurRad="38100" dist="23000" dir="5400000" rotWithShape="0">
              <a:srgbClr val="000000">
                <a:alpha val="34900"/>
              </a:srgbClr>
            </a:outerShdw>
          </a:effectLst>
        </p:spPr>
        <p:txBody>
          <a:bodyPr spcFirstLastPara="1" wrap="square" lIns="0" tIns="0" rIns="0" bIns="0" anchor="ctr" anchorCtr="0">
            <a:noAutofit/>
          </a:bodyPr>
          <a:lstStyle/>
          <a:p>
            <a:pPr marL="120314" marR="0" lvl="0" indent="-107614" algn="l" rtl="0">
              <a:lnSpc>
                <a:spcPct val="100000"/>
              </a:lnSpc>
              <a:spcBef>
                <a:spcPts val="0"/>
              </a:spcBef>
              <a:spcAft>
                <a:spcPts val="0"/>
              </a:spcAft>
              <a:buClr>
                <a:srgbClr val="FFFFFF"/>
              </a:buClr>
              <a:buSzPts val="580"/>
              <a:buFont typeface="Helvetica Neue"/>
              <a:buChar char="•"/>
            </a:pPr>
            <a:r>
              <a:rPr lang="en-US" sz="1100" b="1" i="0" u="none" strike="noStrike" cap="none" dirty="0">
                <a:solidFill>
                  <a:srgbClr val="FFFFFF"/>
                </a:solidFill>
                <a:latin typeface="Helvetica Neue"/>
                <a:ea typeface="Helvetica Neue"/>
                <a:cs typeface="Helvetica Neue"/>
                <a:sym typeface="Helvetica Neue"/>
              </a:rPr>
              <a:t>For large distributed </a:t>
            </a:r>
            <a:r>
              <a:rPr lang="en-US" sz="1100" b="1" i="0" u="none" strike="noStrike" cap="none" dirty="0" err="1">
                <a:solidFill>
                  <a:srgbClr val="FFFFFF"/>
                </a:solidFill>
                <a:latin typeface="Helvetica Neue"/>
                <a:ea typeface="Helvetica Neue"/>
                <a:cs typeface="Helvetica Neue"/>
                <a:sym typeface="Helvetica Neue"/>
              </a:rPr>
              <a:t>organisation</a:t>
            </a:r>
            <a:r>
              <a:rPr lang="en-US" sz="1100" b="1" i="0" u="none" strike="noStrike" cap="none" dirty="0">
                <a:solidFill>
                  <a:srgbClr val="FFFFFF"/>
                </a:solidFill>
                <a:latin typeface="Helvetica Neue"/>
                <a:ea typeface="Helvetica Neue"/>
                <a:cs typeface="Helvetica Neue"/>
                <a:sym typeface="Helvetica Neue"/>
              </a:rPr>
              <a:t>, </a:t>
            </a:r>
            <a:r>
              <a:rPr lang="en-US" sz="1100" b="1" i="0" u="none" strike="noStrike" cap="none" dirty="0" err="1">
                <a:solidFill>
                  <a:srgbClr val="FFFFFF"/>
                </a:solidFill>
                <a:latin typeface="Helvetica Neue"/>
                <a:ea typeface="Helvetica Neue"/>
                <a:cs typeface="Helvetica Neue"/>
                <a:sym typeface="Helvetica Neue"/>
              </a:rPr>
              <a:t>Blockchain</a:t>
            </a:r>
            <a:r>
              <a:rPr lang="en-US" sz="1100" b="1" i="0" u="none" strike="noStrike" cap="none" dirty="0">
                <a:solidFill>
                  <a:srgbClr val="FFFFFF"/>
                </a:solidFill>
                <a:latin typeface="Helvetica Neue"/>
                <a:ea typeface="Helvetica Neue"/>
                <a:cs typeface="Helvetica Neue"/>
                <a:sym typeface="Helvetica Neue"/>
              </a:rPr>
              <a:t> brings huge cost saving by making human mediated audit redundant particularly for “Auto-Replenishment” process! </a:t>
            </a:r>
            <a:endParaRPr sz="1200" dirty="0"/>
          </a:p>
          <a:p>
            <a:pPr marL="0" marR="0" lvl="0" indent="0" algn="l" rtl="0">
              <a:lnSpc>
                <a:spcPct val="100000"/>
              </a:lnSpc>
              <a:spcBef>
                <a:spcPts val="0"/>
              </a:spcBef>
              <a:spcAft>
                <a:spcPts val="0"/>
              </a:spcAft>
              <a:buClr>
                <a:srgbClr val="FFFFFF"/>
              </a:buClr>
              <a:buSzPts val="1800"/>
              <a:buFont typeface="Helvetica Neue"/>
              <a:buNone/>
            </a:pPr>
            <a:endParaRPr sz="1600" b="0" i="0" u="none" strike="noStrike" cap="none" dirty="0">
              <a:solidFill>
                <a:srgbClr val="000000"/>
              </a:solidFill>
              <a:latin typeface="Helvetica Neue"/>
              <a:ea typeface="Helvetica Neue"/>
              <a:cs typeface="Helvetica Neue"/>
              <a:sym typeface="Helvetica Neue"/>
            </a:endParaRPr>
          </a:p>
          <a:p>
            <a:pPr marL="120314" marR="0" lvl="0" indent="-107614" algn="l" rtl="0">
              <a:lnSpc>
                <a:spcPct val="100000"/>
              </a:lnSpc>
              <a:spcBef>
                <a:spcPts val="0"/>
              </a:spcBef>
              <a:spcAft>
                <a:spcPts val="0"/>
              </a:spcAft>
              <a:buClr>
                <a:srgbClr val="FFFFFF"/>
              </a:buClr>
              <a:buSzPts val="580"/>
              <a:buFont typeface="Helvetica Neue"/>
              <a:buChar char="•"/>
            </a:pPr>
            <a:r>
              <a:rPr lang="en-US" sz="1100" b="1" i="0" u="none" strike="noStrike" cap="none" dirty="0">
                <a:solidFill>
                  <a:srgbClr val="FFFFFF"/>
                </a:solidFill>
                <a:latin typeface="Helvetica Neue"/>
                <a:ea typeface="Helvetica Neue"/>
                <a:cs typeface="Helvetica Neue"/>
                <a:sym typeface="Helvetica Neue"/>
              </a:rPr>
              <a:t>Allows easier inclusion of 3rd party Vendors/suppliers with better transaction Security and Automatic Inventory Transfers of Raw materials to vendors or receiving of delivery from vendors.    </a:t>
            </a:r>
            <a:endParaRPr sz="1200" dirty="0"/>
          </a:p>
          <a:p>
            <a:pPr marL="0" marR="0" lvl="0" indent="0" algn="l" rtl="0">
              <a:lnSpc>
                <a:spcPct val="100000"/>
              </a:lnSpc>
              <a:spcBef>
                <a:spcPts val="0"/>
              </a:spcBef>
              <a:spcAft>
                <a:spcPts val="0"/>
              </a:spcAft>
              <a:buClr>
                <a:srgbClr val="FFFFFF"/>
              </a:buClr>
              <a:buSzPts val="1800"/>
              <a:buFont typeface="Helvetica Neue"/>
              <a:buNone/>
            </a:pPr>
            <a:endParaRPr sz="1600" b="0" i="0" u="none" strike="noStrike" cap="none" dirty="0">
              <a:solidFill>
                <a:srgbClr val="000000"/>
              </a:solidFill>
              <a:latin typeface="Helvetica Neue"/>
              <a:ea typeface="Helvetica Neue"/>
              <a:cs typeface="Helvetica Neue"/>
              <a:sym typeface="Helvetica Neue"/>
            </a:endParaRPr>
          </a:p>
          <a:p>
            <a:pPr marL="120314" marR="0" lvl="0" indent="-107614" algn="l" rtl="0">
              <a:lnSpc>
                <a:spcPct val="100000"/>
              </a:lnSpc>
              <a:spcBef>
                <a:spcPts val="0"/>
              </a:spcBef>
              <a:spcAft>
                <a:spcPts val="0"/>
              </a:spcAft>
              <a:buClr>
                <a:srgbClr val="FFFFFF"/>
              </a:buClr>
              <a:buSzPts val="580"/>
              <a:buFont typeface="Helvetica Neue"/>
              <a:buChar char="•"/>
            </a:pPr>
            <a:r>
              <a:rPr lang="en-US" sz="1100" b="1" i="0" u="none" strike="noStrike" cap="none" dirty="0">
                <a:solidFill>
                  <a:srgbClr val="FFFFFF"/>
                </a:solidFill>
                <a:latin typeface="Helvetica Neue"/>
                <a:ea typeface="Helvetica Neue"/>
                <a:cs typeface="Helvetica Neue"/>
                <a:sym typeface="Helvetica Neue"/>
              </a:rPr>
              <a:t>Makes Job-Works scalable to enable even individuals working from hom</a:t>
            </a:r>
            <a:r>
              <a:rPr lang="en-US" sz="1100" b="1" dirty="0">
                <a:solidFill>
                  <a:srgbClr val="FFFFFF"/>
                </a:solidFill>
                <a:latin typeface="Helvetica Neue"/>
                <a:ea typeface="Helvetica Neue"/>
                <a:cs typeface="Helvetica Neue"/>
                <a:sym typeface="Helvetica Neue"/>
              </a:rPr>
              <a:t>e</a:t>
            </a:r>
            <a:endParaRPr sz="1600" b="0" i="0" u="none" strike="noStrike" cap="none" dirty="0">
              <a:solidFill>
                <a:srgbClr val="000000"/>
              </a:solidFill>
              <a:latin typeface="Helvetica Neue"/>
              <a:ea typeface="Helvetica Neue"/>
              <a:cs typeface="Helvetica Neue"/>
              <a:sym typeface="Helvetica Neue"/>
            </a:endParaRPr>
          </a:p>
        </p:txBody>
      </p:sp>
      <p:sp>
        <p:nvSpPr>
          <p:cNvPr id="1326" name="Google Shape;1326;p14"/>
          <p:cNvSpPr txBox="1">
            <a:spLocks noGrp="1"/>
          </p:cNvSpPr>
          <p:nvPr>
            <p:ph type="sldNum" idx="12"/>
          </p:nvPr>
        </p:nvSpPr>
        <p:spPr>
          <a:xfrm>
            <a:off x="8660940" y="4757408"/>
            <a:ext cx="406800" cy="399000"/>
          </a:xfrm>
          <a:prstGeom prst="rect">
            <a:avLst/>
          </a:prstGeom>
        </p:spPr>
        <p:txBody>
          <a:bodyPr spcFirstLastPara="1" wrap="square" lIns="40800" tIns="40800" rIns="40800" bIns="40800" anchor="ctr" anchorCtr="0">
            <a:noAutofit/>
          </a:bodyPr>
          <a:lstStyle/>
          <a:p>
            <a:pPr marL="0" lvl="0" indent="0" algn="r" rtl="0">
              <a:spcBef>
                <a:spcPts val="0"/>
              </a:spcBef>
              <a:spcAft>
                <a:spcPts val="0"/>
              </a:spcAft>
              <a:buClr>
                <a:srgbClr val="FFFFFF"/>
              </a:buClr>
              <a:buSzPts val="2100"/>
              <a:buFont typeface="Calibri"/>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30"/>
        <p:cNvGrpSpPr/>
        <p:nvPr/>
      </p:nvGrpSpPr>
      <p:grpSpPr>
        <a:xfrm>
          <a:off x="0" y="0"/>
          <a:ext cx="0" cy="0"/>
          <a:chOff x="0" y="0"/>
          <a:chExt cx="0" cy="0"/>
        </a:xfrm>
      </p:grpSpPr>
      <p:cxnSp>
        <p:nvCxnSpPr>
          <p:cNvPr id="1331" name="Google Shape;1331;p15"/>
          <p:cNvCxnSpPr/>
          <p:nvPr/>
        </p:nvCxnSpPr>
        <p:spPr>
          <a:xfrm rot="10800000" flipH="1">
            <a:off x="5520439" y="1846633"/>
            <a:ext cx="1" cy="2535570"/>
          </a:xfrm>
          <a:prstGeom prst="straightConnector1">
            <a:avLst/>
          </a:prstGeom>
          <a:noFill/>
          <a:ln w="127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cxnSp>
      <p:cxnSp>
        <p:nvCxnSpPr>
          <p:cNvPr id="1332" name="Google Shape;1332;p15"/>
          <p:cNvCxnSpPr/>
          <p:nvPr/>
        </p:nvCxnSpPr>
        <p:spPr>
          <a:xfrm rot="10800000" flipH="1">
            <a:off x="7713662" y="1846633"/>
            <a:ext cx="1" cy="2535570"/>
          </a:xfrm>
          <a:prstGeom prst="straightConnector1">
            <a:avLst/>
          </a:prstGeom>
          <a:noFill/>
          <a:ln w="127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cxnSp>
      <p:sp>
        <p:nvSpPr>
          <p:cNvPr id="1333" name="Google Shape;1333;p15"/>
          <p:cNvSpPr/>
          <p:nvPr/>
        </p:nvSpPr>
        <p:spPr>
          <a:xfrm>
            <a:off x="347041" y="85360"/>
            <a:ext cx="8520524" cy="516646"/>
          </a:xfrm>
          <a:prstGeom prst="rect">
            <a:avLst/>
          </a:prstGeom>
          <a:solidFill>
            <a:srgbClr val="FFFFFF"/>
          </a:solidFill>
          <a:ln w="12700" cap="flat" cmpd="sng">
            <a:solidFill>
              <a:srgbClr val="000000"/>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2500"/>
              <a:buFont typeface="Helvetica Neue"/>
              <a:buNone/>
            </a:pPr>
            <a:r>
              <a:rPr lang="en-US" sz="2500" b="0" i="0" u="none" strike="noStrike" cap="none" dirty="0" smtClean="0">
                <a:solidFill>
                  <a:srgbClr val="000000"/>
                </a:solidFill>
                <a:latin typeface="Helvetica Neue"/>
                <a:ea typeface="Helvetica Neue"/>
                <a:cs typeface="Helvetica Neue"/>
                <a:sym typeface="Helvetica Neue"/>
              </a:rPr>
              <a:t>Crypto-Currency </a:t>
            </a:r>
            <a:r>
              <a:rPr lang="en-US" sz="2500" b="0" i="0" u="none" strike="noStrike" cap="none" dirty="0">
                <a:solidFill>
                  <a:srgbClr val="000000"/>
                </a:solidFill>
                <a:latin typeface="Helvetica Neue"/>
                <a:ea typeface="Helvetica Neue"/>
                <a:cs typeface="Helvetica Neue"/>
                <a:sym typeface="Helvetica Neue"/>
              </a:rPr>
              <a:t>Ready</a:t>
            </a:r>
            <a:endParaRPr dirty="0"/>
          </a:p>
        </p:txBody>
      </p:sp>
      <p:sp>
        <p:nvSpPr>
          <p:cNvPr id="1334" name="Google Shape;1334;p15"/>
          <p:cNvSpPr/>
          <p:nvPr/>
        </p:nvSpPr>
        <p:spPr>
          <a:xfrm>
            <a:off x="668884" y="711619"/>
            <a:ext cx="7544303" cy="828523"/>
          </a:xfrm>
          <a:prstGeom prst="rect">
            <a:avLst/>
          </a:prstGeom>
          <a:solidFill>
            <a:srgbClr val="FFFFFF"/>
          </a:solidFill>
          <a:ln w="254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Helvetica Neue"/>
              <a:buNone/>
            </a:pPr>
            <a:r>
              <a:rPr lang="en-US" sz="1500" b="1" i="0" u="none" strike="noStrike" cap="none" dirty="0">
                <a:solidFill>
                  <a:srgbClr val="000000"/>
                </a:solidFill>
                <a:latin typeface="Helvetica Neue"/>
                <a:ea typeface="Helvetica Neue"/>
                <a:cs typeface="Helvetica Neue"/>
                <a:sym typeface="Helvetica Neue"/>
              </a:rPr>
              <a:t>All payments to and from Partners and Clients can be made through Crypto or </a:t>
            </a:r>
            <a:r>
              <a:rPr lang="en-US" sz="1500" b="1" i="0" u="none" strike="noStrike" cap="none" dirty="0" smtClean="0">
                <a:solidFill>
                  <a:srgbClr val="000000"/>
                </a:solidFill>
                <a:latin typeface="Helvetica Neue"/>
                <a:ea typeface="Helvetica Neue"/>
                <a:cs typeface="Helvetica Neue"/>
                <a:sym typeface="Helvetica Neue"/>
              </a:rPr>
              <a:t>‘Fiat’ </a:t>
            </a:r>
            <a:r>
              <a:rPr lang="en-US" sz="1500" b="1" i="0" u="none" strike="noStrike" cap="none" dirty="0">
                <a:solidFill>
                  <a:srgbClr val="000000"/>
                </a:solidFill>
                <a:latin typeface="Helvetica Neue"/>
                <a:ea typeface="Helvetica Neue"/>
                <a:cs typeface="Helvetica Neue"/>
                <a:sym typeface="Helvetica Neue"/>
              </a:rPr>
              <a:t>currency bringing fund mobility &amp; value increase (due to anticipated increase in value of crypto, unlike fiat currency, which normally depreciates).</a:t>
            </a:r>
            <a:endParaRPr sz="1500" b="1" i="0" u="none" strike="noStrike" cap="none" dirty="0">
              <a:solidFill>
                <a:srgbClr val="000000"/>
              </a:solidFill>
              <a:latin typeface="Helvetica Neue"/>
              <a:ea typeface="Helvetica Neue"/>
              <a:cs typeface="Helvetica Neue"/>
              <a:sym typeface="Helvetica Neue"/>
            </a:endParaRPr>
          </a:p>
        </p:txBody>
      </p:sp>
      <p:cxnSp>
        <p:nvCxnSpPr>
          <p:cNvPr id="1335" name="Google Shape;1335;p15"/>
          <p:cNvCxnSpPr/>
          <p:nvPr/>
        </p:nvCxnSpPr>
        <p:spPr>
          <a:xfrm rot="10800000" flipH="1">
            <a:off x="1133993" y="1846633"/>
            <a:ext cx="1" cy="2535570"/>
          </a:xfrm>
          <a:prstGeom prst="straightConnector1">
            <a:avLst/>
          </a:prstGeom>
          <a:noFill/>
          <a:ln w="127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cxnSp>
      <p:sp>
        <p:nvSpPr>
          <p:cNvPr id="1336" name="Google Shape;1336;p15"/>
          <p:cNvSpPr/>
          <p:nvPr/>
        </p:nvSpPr>
        <p:spPr>
          <a:xfrm>
            <a:off x="657743" y="1649756"/>
            <a:ext cx="952501" cy="254001"/>
          </a:xfrm>
          <a:prstGeom prst="rect">
            <a:avLst/>
          </a:prstGeom>
          <a:solidFill>
            <a:srgbClr val="FFFFFF"/>
          </a:solidFill>
          <a:ln w="1270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US" sz="1200" b="1" i="0" u="none" strike="noStrike" cap="none">
                <a:solidFill>
                  <a:srgbClr val="000000"/>
                </a:solidFill>
                <a:latin typeface="Helvetica Neue"/>
                <a:ea typeface="Helvetica Neue"/>
                <a:cs typeface="Helvetica Neue"/>
                <a:sym typeface="Helvetica Neue"/>
              </a:rPr>
              <a:t>Partners</a:t>
            </a:r>
            <a:endParaRPr/>
          </a:p>
        </p:txBody>
      </p:sp>
      <p:cxnSp>
        <p:nvCxnSpPr>
          <p:cNvPr id="1337" name="Google Shape;1337;p15"/>
          <p:cNvCxnSpPr/>
          <p:nvPr/>
        </p:nvCxnSpPr>
        <p:spPr>
          <a:xfrm rot="10800000" flipH="1">
            <a:off x="3327216" y="1846633"/>
            <a:ext cx="1" cy="2535570"/>
          </a:xfrm>
          <a:prstGeom prst="straightConnector1">
            <a:avLst/>
          </a:prstGeom>
          <a:noFill/>
          <a:ln w="127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cxnSp>
      <p:sp>
        <p:nvSpPr>
          <p:cNvPr id="1338" name="Google Shape;1338;p15"/>
          <p:cNvSpPr/>
          <p:nvPr/>
        </p:nvSpPr>
        <p:spPr>
          <a:xfrm>
            <a:off x="2850966" y="1649756"/>
            <a:ext cx="952501" cy="254001"/>
          </a:xfrm>
          <a:prstGeom prst="rect">
            <a:avLst/>
          </a:prstGeom>
          <a:solidFill>
            <a:srgbClr val="FFFFFF"/>
          </a:solidFill>
          <a:ln w="1270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US" sz="1200" b="1" i="0" u="none" strike="noStrike" cap="none">
                <a:solidFill>
                  <a:srgbClr val="000000"/>
                </a:solidFill>
                <a:latin typeface="Helvetica Neue"/>
                <a:ea typeface="Helvetica Neue"/>
                <a:cs typeface="Helvetica Neue"/>
                <a:sym typeface="Helvetica Neue"/>
              </a:rPr>
              <a:t>Hyperlocal</a:t>
            </a:r>
            <a:endParaRPr/>
          </a:p>
        </p:txBody>
      </p:sp>
      <p:sp>
        <p:nvSpPr>
          <p:cNvPr id="1339" name="Google Shape;1339;p15"/>
          <p:cNvSpPr/>
          <p:nvPr/>
        </p:nvSpPr>
        <p:spPr>
          <a:xfrm>
            <a:off x="5080052" y="1649756"/>
            <a:ext cx="952501" cy="254001"/>
          </a:xfrm>
          <a:prstGeom prst="rect">
            <a:avLst/>
          </a:prstGeom>
          <a:solidFill>
            <a:srgbClr val="FFFFFF"/>
          </a:solidFill>
          <a:ln w="1270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US" sz="1200" b="1" i="0" u="none" strike="noStrike" cap="none">
                <a:solidFill>
                  <a:srgbClr val="000000"/>
                </a:solidFill>
                <a:latin typeface="Helvetica Neue"/>
                <a:ea typeface="Helvetica Neue"/>
                <a:cs typeface="Helvetica Neue"/>
                <a:sym typeface="Helvetica Neue"/>
              </a:rPr>
              <a:t>Clients</a:t>
            </a:r>
            <a:endParaRPr/>
          </a:p>
        </p:txBody>
      </p:sp>
      <p:sp>
        <p:nvSpPr>
          <p:cNvPr id="1340" name="Google Shape;1340;p15"/>
          <p:cNvSpPr/>
          <p:nvPr/>
        </p:nvSpPr>
        <p:spPr>
          <a:xfrm>
            <a:off x="7237412" y="1649756"/>
            <a:ext cx="952501" cy="254001"/>
          </a:xfrm>
          <a:prstGeom prst="rect">
            <a:avLst/>
          </a:prstGeom>
          <a:solidFill>
            <a:srgbClr val="FFFFFF"/>
          </a:solidFill>
          <a:ln w="1270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US" sz="1200" b="1" i="0" u="none" strike="noStrike" cap="none">
                <a:solidFill>
                  <a:srgbClr val="000000"/>
                </a:solidFill>
                <a:latin typeface="Helvetica Neue"/>
                <a:ea typeface="Helvetica Neue"/>
                <a:cs typeface="Helvetica Neue"/>
                <a:sym typeface="Helvetica Neue"/>
              </a:rPr>
              <a:t>Consumers</a:t>
            </a:r>
            <a:endParaRPr/>
          </a:p>
        </p:txBody>
      </p:sp>
      <p:cxnSp>
        <p:nvCxnSpPr>
          <p:cNvPr id="1341" name="Google Shape;1341;p15"/>
          <p:cNvCxnSpPr/>
          <p:nvPr/>
        </p:nvCxnSpPr>
        <p:spPr>
          <a:xfrm>
            <a:off x="1190101" y="2082525"/>
            <a:ext cx="2073119" cy="1"/>
          </a:xfrm>
          <a:prstGeom prst="straightConnector1">
            <a:avLst/>
          </a:prstGeom>
          <a:noFill/>
          <a:ln w="12700" cap="flat" cmpd="sng">
            <a:solidFill>
              <a:schemeClr val="accent1"/>
            </a:solidFill>
            <a:prstDash val="solid"/>
            <a:round/>
            <a:headEnd type="none" w="sm" len="sm"/>
            <a:tailEnd type="triangle" w="med" len="med"/>
          </a:ln>
        </p:spPr>
      </p:cxnSp>
      <p:sp>
        <p:nvSpPr>
          <p:cNvPr id="1342" name="Google Shape;1342;p15"/>
          <p:cNvSpPr txBox="1"/>
          <p:nvPr/>
        </p:nvSpPr>
        <p:spPr>
          <a:xfrm>
            <a:off x="3613945" y="2586461"/>
            <a:ext cx="1701674" cy="148845"/>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0" i="0" u="none" strike="noStrike" cap="none">
                <a:solidFill>
                  <a:srgbClr val="000000"/>
                </a:solidFill>
                <a:latin typeface="Helvetica Neue"/>
                <a:ea typeface="Helvetica Neue"/>
                <a:cs typeface="Helvetica Neue"/>
                <a:sym typeface="Helvetica Neue"/>
              </a:rPr>
              <a:t>Pay Enrolment Fees in Crypto</a:t>
            </a:r>
            <a:endParaRPr/>
          </a:p>
        </p:txBody>
      </p:sp>
      <p:cxnSp>
        <p:nvCxnSpPr>
          <p:cNvPr id="1343" name="Google Shape;1343;p15"/>
          <p:cNvCxnSpPr/>
          <p:nvPr/>
        </p:nvCxnSpPr>
        <p:spPr>
          <a:xfrm>
            <a:off x="3382806" y="2771571"/>
            <a:ext cx="2073118" cy="1"/>
          </a:xfrm>
          <a:prstGeom prst="straightConnector1">
            <a:avLst/>
          </a:prstGeom>
          <a:noFill/>
          <a:ln w="12700" cap="flat" cmpd="sng">
            <a:solidFill>
              <a:schemeClr val="accent1"/>
            </a:solidFill>
            <a:prstDash val="solid"/>
            <a:round/>
            <a:headEnd type="triangle" w="med" len="med"/>
            <a:tailEnd type="none" w="sm" len="sm"/>
          </a:ln>
        </p:spPr>
      </p:cxnSp>
      <p:sp>
        <p:nvSpPr>
          <p:cNvPr id="1344" name="Google Shape;1344;p15"/>
          <p:cNvSpPr txBox="1"/>
          <p:nvPr/>
        </p:nvSpPr>
        <p:spPr>
          <a:xfrm>
            <a:off x="1466373" y="2999882"/>
            <a:ext cx="1442721" cy="148845"/>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0" i="0" u="none" strike="noStrike" cap="none">
                <a:solidFill>
                  <a:srgbClr val="000000"/>
                </a:solidFill>
                <a:latin typeface="Helvetica Neue"/>
                <a:ea typeface="Helvetica Neue"/>
                <a:cs typeface="Helvetica Neue"/>
                <a:sym typeface="Helvetica Neue"/>
              </a:rPr>
              <a:t>Pay to Partners in Crypto</a:t>
            </a:r>
            <a:endParaRPr/>
          </a:p>
        </p:txBody>
      </p:sp>
      <p:cxnSp>
        <p:nvCxnSpPr>
          <p:cNvPr id="1345" name="Google Shape;1345;p15"/>
          <p:cNvCxnSpPr/>
          <p:nvPr/>
        </p:nvCxnSpPr>
        <p:spPr>
          <a:xfrm>
            <a:off x="1194046" y="3221073"/>
            <a:ext cx="2073119" cy="1"/>
          </a:xfrm>
          <a:prstGeom prst="straightConnector1">
            <a:avLst/>
          </a:prstGeom>
          <a:noFill/>
          <a:ln w="12700" cap="flat" cmpd="sng">
            <a:solidFill>
              <a:schemeClr val="accent1"/>
            </a:solidFill>
            <a:prstDash val="solid"/>
            <a:round/>
            <a:headEnd type="triangle" w="med" len="med"/>
            <a:tailEnd type="none" w="sm" len="sm"/>
          </a:ln>
        </p:spPr>
      </p:cxnSp>
      <p:sp>
        <p:nvSpPr>
          <p:cNvPr id="1346" name="Google Shape;1346;p15"/>
          <p:cNvSpPr txBox="1"/>
          <p:nvPr/>
        </p:nvSpPr>
        <p:spPr>
          <a:xfrm>
            <a:off x="3641091" y="2863602"/>
            <a:ext cx="1576706" cy="148845"/>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0" i="0" u="none" strike="noStrike" cap="none">
                <a:solidFill>
                  <a:srgbClr val="000000"/>
                </a:solidFill>
                <a:latin typeface="Helvetica Neue"/>
                <a:ea typeface="Helvetica Neue"/>
                <a:cs typeface="Helvetica Neue"/>
                <a:sym typeface="Helvetica Neue"/>
              </a:rPr>
              <a:t>Pay Delivery Fees in Crypto</a:t>
            </a:r>
            <a:endParaRPr/>
          </a:p>
        </p:txBody>
      </p:sp>
      <p:cxnSp>
        <p:nvCxnSpPr>
          <p:cNvPr id="1347" name="Google Shape;1347;p15"/>
          <p:cNvCxnSpPr/>
          <p:nvPr/>
        </p:nvCxnSpPr>
        <p:spPr>
          <a:xfrm>
            <a:off x="3409952" y="3048712"/>
            <a:ext cx="2073119" cy="1"/>
          </a:xfrm>
          <a:prstGeom prst="straightConnector1">
            <a:avLst/>
          </a:prstGeom>
          <a:noFill/>
          <a:ln w="12700" cap="flat" cmpd="sng">
            <a:solidFill>
              <a:schemeClr val="accent1"/>
            </a:solidFill>
            <a:prstDash val="solid"/>
            <a:round/>
            <a:headEnd type="triangle" w="med" len="med"/>
            <a:tailEnd type="none" w="sm" len="sm"/>
          </a:ln>
        </p:spPr>
      </p:cxnSp>
      <p:sp>
        <p:nvSpPr>
          <p:cNvPr id="1348" name="Google Shape;1348;p15"/>
          <p:cNvSpPr txBox="1"/>
          <p:nvPr/>
        </p:nvSpPr>
        <p:spPr>
          <a:xfrm>
            <a:off x="6138183" y="2075399"/>
            <a:ext cx="1186308" cy="148845"/>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0" i="0" u="none" strike="noStrike" cap="none">
                <a:solidFill>
                  <a:srgbClr val="000000"/>
                </a:solidFill>
                <a:latin typeface="Helvetica Neue"/>
                <a:ea typeface="Helvetica Neue"/>
                <a:cs typeface="Helvetica Neue"/>
                <a:sym typeface="Helvetica Neue"/>
              </a:rPr>
              <a:t>Buy in INR or Crypto</a:t>
            </a:r>
            <a:endParaRPr/>
          </a:p>
        </p:txBody>
      </p:sp>
      <p:cxnSp>
        <p:nvCxnSpPr>
          <p:cNvPr id="1349" name="Google Shape;1349;p15"/>
          <p:cNvCxnSpPr/>
          <p:nvPr/>
        </p:nvCxnSpPr>
        <p:spPr>
          <a:xfrm>
            <a:off x="5577776" y="2223326"/>
            <a:ext cx="2073118" cy="1"/>
          </a:xfrm>
          <a:prstGeom prst="straightConnector1">
            <a:avLst/>
          </a:prstGeom>
          <a:noFill/>
          <a:ln w="12700" cap="flat" cmpd="sng">
            <a:solidFill>
              <a:schemeClr val="accent1"/>
            </a:solidFill>
            <a:prstDash val="solid"/>
            <a:round/>
            <a:headEnd type="triangle" w="med" len="med"/>
            <a:tailEnd type="none" w="sm" len="sm"/>
          </a:ln>
        </p:spPr>
      </p:cxnSp>
      <p:sp>
        <p:nvSpPr>
          <p:cNvPr id="1350" name="Google Shape;1350;p15"/>
          <p:cNvSpPr txBox="1"/>
          <p:nvPr/>
        </p:nvSpPr>
        <p:spPr>
          <a:xfrm>
            <a:off x="5850210" y="2308314"/>
            <a:ext cx="1574420" cy="148845"/>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0" i="0" u="none" strike="noStrike" cap="none">
                <a:solidFill>
                  <a:srgbClr val="000000"/>
                </a:solidFill>
                <a:latin typeface="Helvetica Neue"/>
                <a:ea typeface="Helvetica Neue"/>
                <a:cs typeface="Helvetica Neue"/>
                <a:sym typeface="Helvetica Neue"/>
              </a:rPr>
              <a:t>Pay loyalty Points in Crypto</a:t>
            </a:r>
            <a:endParaRPr/>
          </a:p>
        </p:txBody>
      </p:sp>
      <p:cxnSp>
        <p:nvCxnSpPr>
          <p:cNvPr id="1351" name="Google Shape;1351;p15"/>
          <p:cNvCxnSpPr/>
          <p:nvPr/>
        </p:nvCxnSpPr>
        <p:spPr>
          <a:xfrm>
            <a:off x="5583208" y="2491221"/>
            <a:ext cx="2073118" cy="1"/>
          </a:xfrm>
          <a:prstGeom prst="straightConnector1">
            <a:avLst/>
          </a:prstGeom>
          <a:noFill/>
          <a:ln w="12700" cap="flat" cmpd="sng">
            <a:solidFill>
              <a:schemeClr val="accent1"/>
            </a:solidFill>
            <a:prstDash val="solid"/>
            <a:round/>
            <a:headEnd type="none" w="sm" len="sm"/>
            <a:tailEnd type="triangle" w="med" len="med"/>
          </a:ln>
        </p:spPr>
      </p:cxnSp>
      <p:sp>
        <p:nvSpPr>
          <p:cNvPr id="1352" name="Google Shape;1352;p15"/>
          <p:cNvSpPr txBox="1"/>
          <p:nvPr/>
        </p:nvSpPr>
        <p:spPr>
          <a:xfrm>
            <a:off x="5850210" y="2550883"/>
            <a:ext cx="1388746" cy="148845"/>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0" i="0" u="none" strike="noStrike" cap="none">
                <a:solidFill>
                  <a:srgbClr val="000000"/>
                </a:solidFill>
                <a:latin typeface="Helvetica Neue"/>
                <a:ea typeface="Helvetica Neue"/>
                <a:cs typeface="Helvetica Neue"/>
                <a:sym typeface="Helvetica Neue"/>
              </a:rPr>
              <a:t>Pay Cashback in Crypto</a:t>
            </a:r>
            <a:endParaRPr/>
          </a:p>
        </p:txBody>
      </p:sp>
      <p:cxnSp>
        <p:nvCxnSpPr>
          <p:cNvPr id="1353" name="Google Shape;1353;p15"/>
          <p:cNvCxnSpPr/>
          <p:nvPr/>
        </p:nvCxnSpPr>
        <p:spPr>
          <a:xfrm>
            <a:off x="5583208" y="2733790"/>
            <a:ext cx="2073118" cy="1"/>
          </a:xfrm>
          <a:prstGeom prst="straightConnector1">
            <a:avLst/>
          </a:prstGeom>
          <a:noFill/>
          <a:ln w="12700" cap="flat" cmpd="sng">
            <a:solidFill>
              <a:schemeClr val="accent1"/>
            </a:solidFill>
            <a:prstDash val="solid"/>
            <a:round/>
            <a:headEnd type="none" w="sm" len="sm"/>
            <a:tailEnd type="triangle" w="med" len="med"/>
          </a:ln>
        </p:spPr>
      </p:cxnSp>
      <p:sp>
        <p:nvSpPr>
          <p:cNvPr id="1354" name="Google Shape;1354;p15"/>
          <p:cNvSpPr txBox="1"/>
          <p:nvPr/>
        </p:nvSpPr>
        <p:spPr>
          <a:xfrm>
            <a:off x="1505300" y="1920592"/>
            <a:ext cx="781813" cy="148845"/>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0" i="0" u="none" strike="noStrike" cap="none">
                <a:solidFill>
                  <a:srgbClr val="000000"/>
                </a:solidFill>
                <a:latin typeface="Helvetica Neue"/>
                <a:ea typeface="Helvetica Neue"/>
                <a:cs typeface="Helvetica Neue"/>
                <a:sym typeface="Helvetica Neue"/>
              </a:rPr>
              <a:t>Pay in Crypto</a:t>
            </a:r>
            <a:endParaRPr/>
          </a:p>
        </p:txBody>
      </p:sp>
      <p:sp>
        <p:nvSpPr>
          <p:cNvPr id="1355" name="Google Shape;1355;p15"/>
          <p:cNvSpPr/>
          <p:nvPr/>
        </p:nvSpPr>
        <p:spPr>
          <a:xfrm>
            <a:off x="487675" y="3563849"/>
            <a:ext cx="8168700" cy="1112100"/>
          </a:xfrm>
          <a:prstGeom prst="rect">
            <a:avLst/>
          </a:prstGeom>
          <a:solidFill>
            <a:srgbClr val="535353"/>
          </a:solidFill>
          <a:ln>
            <a:noFill/>
          </a:ln>
          <a:effectLst>
            <a:outerShdw blurRad="38100" dist="23000" dir="5400000" rotWithShape="0">
              <a:srgbClr val="000000">
                <a:alpha val="34901"/>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r>
              <a:rPr lang="en-US" sz="1400" b="1" i="0" u="none" strike="noStrike" cap="none" dirty="0">
                <a:solidFill>
                  <a:srgbClr val="FFFFFF"/>
                </a:solidFill>
                <a:latin typeface="Helvetica Neue"/>
                <a:ea typeface="Helvetica Neue"/>
                <a:cs typeface="Helvetica Neue"/>
                <a:sym typeface="Helvetica Neue"/>
              </a:rPr>
              <a:t>Along with </a:t>
            </a:r>
            <a:r>
              <a:rPr lang="en-US" sz="1400" b="1" i="0" u="none" strike="noStrike" cap="none" dirty="0" err="1">
                <a:solidFill>
                  <a:srgbClr val="FFFFFF"/>
                </a:solidFill>
                <a:latin typeface="Helvetica Neue"/>
                <a:ea typeface="Helvetica Neue"/>
                <a:cs typeface="Helvetica Neue"/>
                <a:sym typeface="Helvetica Neue"/>
              </a:rPr>
              <a:t>Blockchain</a:t>
            </a:r>
            <a:r>
              <a:rPr lang="en-US" sz="1400" b="1" i="0" u="none" strike="noStrike" cap="none" dirty="0">
                <a:solidFill>
                  <a:srgbClr val="FFFFFF"/>
                </a:solidFill>
                <a:latin typeface="Helvetica Neue"/>
                <a:ea typeface="Helvetica Neue"/>
                <a:cs typeface="Helvetica Neue"/>
                <a:sym typeface="Helvetica Neue"/>
              </a:rPr>
              <a:t>, Crypto makes our end-to-end system complete </a:t>
            </a:r>
            <a:r>
              <a:rPr lang="en-US" sz="1400" b="1" i="0" u="none" strike="noStrike" cap="none" dirty="0" smtClean="0">
                <a:solidFill>
                  <a:srgbClr val="FFFFFF"/>
                </a:solidFill>
                <a:latin typeface="Helvetica Neue"/>
                <a:ea typeface="Helvetica Neue"/>
                <a:cs typeface="Helvetica Neue"/>
                <a:sym typeface="Helvetica Neue"/>
              </a:rPr>
              <a:t>auto-reconciliation </a:t>
            </a:r>
            <a:r>
              <a:rPr lang="en-US" sz="1400" b="1" i="0" u="none" strike="noStrike" cap="none" dirty="0">
                <a:solidFill>
                  <a:srgbClr val="FFFFFF"/>
                </a:solidFill>
                <a:latin typeface="Helvetica Neue"/>
                <a:ea typeface="Helvetica Neue"/>
                <a:cs typeface="Helvetica Neue"/>
                <a:sym typeface="Helvetica Neue"/>
              </a:rPr>
              <a:t>for every transaction, making our system highly scalable for the size of hyperlocal aggregation in a country like India where there are millions of businesses catering to a billion+ population, needing millions of delivery persons and thousands of Partners. </a:t>
            </a:r>
            <a:endParaRPr dirty="0"/>
          </a:p>
        </p:txBody>
      </p:sp>
      <p:sp>
        <p:nvSpPr>
          <p:cNvPr id="1356" name="Google Shape;1356;p15"/>
          <p:cNvSpPr txBox="1">
            <a:spLocks noGrp="1"/>
          </p:cNvSpPr>
          <p:nvPr>
            <p:ph type="sldNum" idx="12"/>
          </p:nvPr>
        </p:nvSpPr>
        <p:spPr>
          <a:xfrm>
            <a:off x="8660940" y="4757408"/>
            <a:ext cx="406800" cy="399000"/>
          </a:xfrm>
          <a:prstGeom prst="rect">
            <a:avLst/>
          </a:prstGeom>
        </p:spPr>
        <p:txBody>
          <a:bodyPr spcFirstLastPara="1" wrap="square" lIns="40800" tIns="40800" rIns="40800" bIns="40800" anchor="ctr" anchorCtr="0">
            <a:noAutofit/>
          </a:bodyPr>
          <a:lstStyle/>
          <a:p>
            <a:pPr marL="0" lvl="0" indent="0" algn="r" rtl="0">
              <a:spcBef>
                <a:spcPts val="0"/>
              </a:spcBef>
              <a:spcAft>
                <a:spcPts val="0"/>
              </a:spcAft>
              <a:buClr>
                <a:srgbClr val="FFFFFF"/>
              </a:buClr>
              <a:buSzPts val="2100"/>
              <a:buFont typeface="Calibri"/>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71" name="Google Shape;771;p1"/>
          <p:cNvSpPr txBox="1">
            <a:spLocks noGrp="1"/>
          </p:cNvSpPr>
          <p:nvPr>
            <p:ph type="sldNum" idx="12"/>
          </p:nvPr>
        </p:nvSpPr>
        <p:spPr>
          <a:xfrm>
            <a:off x="8660940" y="4757408"/>
            <a:ext cx="406800" cy="399000"/>
          </a:xfrm>
          <a:prstGeom prst="rect">
            <a:avLst/>
          </a:prstGeom>
        </p:spPr>
        <p:txBody>
          <a:bodyPr spcFirstLastPara="1" wrap="square" lIns="40800" tIns="40800" rIns="40800" bIns="40800" anchor="ctr" anchorCtr="0">
            <a:noAutofit/>
          </a:bodyPr>
          <a:lstStyle/>
          <a:p>
            <a:pPr marL="0" lvl="0" indent="0" algn="r" rtl="0">
              <a:spcBef>
                <a:spcPts val="0"/>
              </a:spcBef>
              <a:spcAft>
                <a:spcPts val="0"/>
              </a:spcAft>
              <a:buClr>
                <a:srgbClr val="FFFFFF"/>
              </a:buClr>
              <a:buSzPts val="2100"/>
              <a:buFont typeface="Calibri"/>
              <a:buNone/>
            </a:pPr>
            <a:fld id="{00000000-1234-1234-1234-123412341234}" type="slidenum">
              <a:rPr lang="en-US"/>
              <a:t>2</a:t>
            </a:fld>
            <a:endParaRPr/>
          </a:p>
        </p:txBody>
      </p:sp>
      <p:sp>
        <p:nvSpPr>
          <p:cNvPr id="8" name="Summary"/>
          <p:cNvSpPr/>
          <p:nvPr/>
        </p:nvSpPr>
        <p:spPr>
          <a:xfrm>
            <a:off x="-163032" y="41415"/>
            <a:ext cx="9434624" cy="330395"/>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2900"/>
            </a:lvl1pPr>
          </a:lstStyle>
          <a:p>
            <a:r>
              <a:rPr lang="en-US" sz="2400" u="sng" dirty="0"/>
              <a:t>Summary:  </a:t>
            </a:r>
            <a:r>
              <a:rPr lang="en-US" sz="2400" i="1" u="sng" dirty="0"/>
              <a:t>Empowering MSMEs</a:t>
            </a:r>
            <a:r>
              <a:rPr lang="en-US" sz="2400" u="sng" dirty="0"/>
              <a:t> to Disrupt </a:t>
            </a:r>
            <a:r>
              <a:rPr lang="en-US" sz="2400" b="1" u="sng" dirty="0"/>
              <a:t>Retail Aggregation</a:t>
            </a:r>
            <a:endParaRPr sz="2400" b="1" u="sng" dirty="0"/>
          </a:p>
        </p:txBody>
      </p:sp>
      <p:sp>
        <p:nvSpPr>
          <p:cNvPr id="10" name="Needing ~ 28 Cr for 1st year"/>
          <p:cNvSpPr/>
          <p:nvPr/>
        </p:nvSpPr>
        <p:spPr>
          <a:xfrm>
            <a:off x="99237" y="4004933"/>
            <a:ext cx="1991833" cy="362488"/>
          </a:xfrm>
          <a:prstGeom prst="rect">
            <a:avLst/>
          </a:prstGeom>
          <a:solidFill>
            <a:srgbClr val="FFFFFF"/>
          </a:solidFill>
          <a:ln w="25400">
            <a:solidFill>
              <a:schemeClr val="accent1"/>
            </a:solidFill>
          </a:ln>
          <a:effectLst>
            <a:outerShdw blurRad="38100" dist="23000" dir="5400000" rotWithShape="0">
              <a:srgbClr val="000000">
                <a:alpha val="34999"/>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 tIns="12700" rIns="12700" bIns="12700" anchor="ctr"/>
          <a:lstStyle>
            <a:lvl1pPr algn="ctr">
              <a:defRPr sz="1400" b="1"/>
            </a:lvl1pPr>
          </a:lstStyle>
          <a:p>
            <a:r>
              <a:rPr dirty="0" smtClean="0"/>
              <a:t>Need </a:t>
            </a:r>
            <a:r>
              <a:rPr dirty="0"/>
              <a:t>~ 28 Cr </a:t>
            </a:r>
            <a:r>
              <a:rPr lang="en-US" dirty="0" smtClean="0"/>
              <a:t>-</a:t>
            </a:r>
            <a:r>
              <a:rPr dirty="0" smtClean="0"/>
              <a:t> </a:t>
            </a:r>
            <a:r>
              <a:rPr lang="en-US" dirty="0" err="1" smtClean="0"/>
              <a:t>Yr</a:t>
            </a:r>
            <a:r>
              <a:rPr lang="en-US" dirty="0" smtClean="0"/>
              <a:t> </a:t>
            </a:r>
            <a:r>
              <a:rPr dirty="0" smtClean="0"/>
              <a:t>1</a:t>
            </a:r>
            <a:r>
              <a:rPr lang="en-US" dirty="0" smtClean="0"/>
              <a:t> …</a:t>
            </a:r>
            <a:endParaRPr dirty="0"/>
          </a:p>
        </p:txBody>
      </p:sp>
      <p:sp>
        <p:nvSpPr>
          <p:cNvPr id="11" name="Creating value ~ 3600 Cr on 4th Year*"/>
          <p:cNvSpPr/>
          <p:nvPr/>
        </p:nvSpPr>
        <p:spPr>
          <a:xfrm>
            <a:off x="2211572" y="4004933"/>
            <a:ext cx="2904520" cy="362487"/>
          </a:xfrm>
          <a:prstGeom prst="rect">
            <a:avLst/>
          </a:prstGeom>
          <a:solidFill>
            <a:srgbClr val="FFFFFF"/>
          </a:solidFill>
          <a:ln w="25400">
            <a:solidFill>
              <a:schemeClr val="accent1"/>
            </a:solidFill>
          </a:ln>
          <a:effectLst>
            <a:outerShdw blurRad="38100" dist="23000" dir="5400000" rotWithShape="0">
              <a:srgbClr val="000000">
                <a:alpha val="34999"/>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 tIns="12700" rIns="12700" bIns="12700" anchor="ctr"/>
          <a:lstStyle>
            <a:lvl1pPr algn="ctr">
              <a:defRPr sz="1400" b="1"/>
            </a:lvl1pPr>
          </a:lstStyle>
          <a:p>
            <a:r>
              <a:rPr dirty="0"/>
              <a:t>Creating </a:t>
            </a:r>
            <a:r>
              <a:rPr lang="en-US" dirty="0" smtClean="0"/>
              <a:t>V</a:t>
            </a:r>
            <a:r>
              <a:rPr dirty="0" smtClean="0"/>
              <a:t>alue </a:t>
            </a:r>
            <a:r>
              <a:rPr dirty="0"/>
              <a:t>~ 3600 Cr </a:t>
            </a:r>
            <a:r>
              <a:rPr lang="en-US" dirty="0" smtClean="0"/>
              <a:t>by </a:t>
            </a:r>
            <a:r>
              <a:rPr lang="en-US" dirty="0" err="1" smtClean="0"/>
              <a:t>Yr</a:t>
            </a:r>
            <a:r>
              <a:rPr lang="en-US" dirty="0" smtClean="0"/>
              <a:t> 4</a:t>
            </a:r>
            <a:endParaRPr dirty="0"/>
          </a:p>
        </p:txBody>
      </p:sp>
      <p:sp>
        <p:nvSpPr>
          <p:cNvPr id="12" name="Growing &gt;5K Entrepreneurs…"/>
          <p:cNvSpPr/>
          <p:nvPr/>
        </p:nvSpPr>
        <p:spPr>
          <a:xfrm>
            <a:off x="5224130" y="4004933"/>
            <a:ext cx="3843610" cy="362487"/>
          </a:xfrm>
          <a:prstGeom prst="rect">
            <a:avLst/>
          </a:prstGeom>
          <a:solidFill>
            <a:srgbClr val="FFFFFF"/>
          </a:solidFill>
          <a:ln w="25400">
            <a:solidFill>
              <a:schemeClr val="accent1"/>
            </a:solidFill>
          </a:ln>
          <a:effectLst>
            <a:outerShdw blurRad="38100" dist="23000" dir="5400000" rotWithShape="0">
              <a:srgbClr val="000000">
                <a:alpha val="34999"/>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 tIns="12700" rIns="12700" bIns="12700" anchor="ctr"/>
          <a:lstStyle/>
          <a:p>
            <a:pPr algn="ctr">
              <a:defRPr sz="1400" b="1"/>
            </a:pPr>
            <a:r>
              <a:rPr dirty="0" smtClean="0"/>
              <a:t>Growing 5</a:t>
            </a:r>
            <a:r>
              <a:rPr lang="en-US" dirty="0" smtClean="0"/>
              <a:t>k+</a:t>
            </a:r>
            <a:r>
              <a:rPr dirty="0" smtClean="0"/>
              <a:t> </a:t>
            </a:r>
            <a:r>
              <a:rPr lang="en-US" dirty="0"/>
              <a:t>New </a:t>
            </a:r>
            <a:r>
              <a:rPr dirty="0" smtClean="0"/>
              <a:t>Entrepreneurs</a:t>
            </a:r>
            <a:r>
              <a:rPr lang="en-US" dirty="0" smtClean="0"/>
              <a:t> </a:t>
            </a:r>
            <a:r>
              <a:rPr lang="en-US" dirty="0"/>
              <a:t>3</a:t>
            </a:r>
            <a:r>
              <a:rPr dirty="0" smtClean="0"/>
              <a:t>0</a:t>
            </a:r>
            <a:r>
              <a:rPr lang="en-US" dirty="0" smtClean="0"/>
              <a:t>k+</a:t>
            </a:r>
            <a:r>
              <a:rPr dirty="0" smtClean="0"/>
              <a:t> </a:t>
            </a:r>
            <a:r>
              <a:rPr dirty="0"/>
              <a:t>Jobs </a:t>
            </a:r>
          </a:p>
        </p:txBody>
      </p:sp>
      <p:sp>
        <p:nvSpPr>
          <p:cNvPr id="13" name="Google Shape;770;p1"/>
          <p:cNvSpPr txBox="1"/>
          <p:nvPr/>
        </p:nvSpPr>
        <p:spPr>
          <a:xfrm>
            <a:off x="163033" y="428106"/>
            <a:ext cx="8796669" cy="3785611"/>
          </a:xfrm>
          <a:prstGeom prst="rect">
            <a:avLst/>
          </a:prstGeom>
          <a:noFill/>
          <a:ln>
            <a:noFill/>
          </a:ln>
        </p:spPr>
        <p:txBody>
          <a:bodyPr spcFirstLastPara="1" wrap="square" lIns="45700" tIns="45700" rIns="45700" bIns="45700" anchor="ctr" anchorCtr="0">
            <a:spAutoFit/>
          </a:bodyPr>
          <a:lstStyle/>
          <a:p>
            <a:pPr marL="342900" indent="-342900">
              <a:buFont typeface="+mj-lt"/>
              <a:buAutoNum type="arabicParenR"/>
              <a:defRPr sz="1600"/>
            </a:pPr>
            <a:r>
              <a:rPr lang="en-US" dirty="0" smtClean="0"/>
              <a:t>Post-COVID-19, Contact-less Home </a:t>
            </a:r>
            <a:r>
              <a:rPr lang="en-US" dirty="0"/>
              <a:t>Delivery will continue to explode. </a:t>
            </a:r>
          </a:p>
          <a:p>
            <a:pPr marL="342900" indent="-342900">
              <a:buFont typeface="+mj-lt"/>
              <a:buAutoNum type="arabicParenR"/>
              <a:defRPr sz="1600"/>
            </a:pPr>
            <a:r>
              <a:rPr lang="en-US" dirty="0" smtClean="0"/>
              <a:t>Today, </a:t>
            </a:r>
            <a:r>
              <a:rPr lang="en-US" b="1" i="1" u="sng" dirty="0" smtClean="0"/>
              <a:t>Super-Aggregators</a:t>
            </a:r>
            <a:r>
              <a:rPr lang="en-US" dirty="0"/>
              <a:t> &amp; a few </a:t>
            </a:r>
            <a:r>
              <a:rPr lang="en-US" dirty="0" smtClean="0"/>
              <a:t>players / de facto proxies control </a:t>
            </a:r>
            <a:r>
              <a:rPr lang="en-US" dirty="0"/>
              <a:t>most of the </a:t>
            </a:r>
            <a:r>
              <a:rPr lang="en-US" dirty="0" smtClean="0"/>
              <a:t>GMV.</a:t>
            </a:r>
            <a:endParaRPr lang="en-US" dirty="0"/>
          </a:p>
          <a:p>
            <a:pPr marL="342900" indent="-342900">
              <a:buFont typeface="+mj-lt"/>
              <a:buAutoNum type="arabicParenR"/>
              <a:defRPr sz="1600"/>
            </a:pPr>
            <a:r>
              <a:rPr lang="en-US" dirty="0"/>
              <a:t>In Food Delivery, </a:t>
            </a:r>
            <a:r>
              <a:rPr lang="en-US" dirty="0" smtClean="0"/>
              <a:t>Aggregators &amp; Aggregator-installed, often Predatory </a:t>
            </a:r>
            <a:r>
              <a:rPr lang="en-US" b="1" dirty="0" smtClean="0"/>
              <a:t>Dark </a:t>
            </a:r>
            <a:r>
              <a:rPr lang="en-US" b="1" dirty="0"/>
              <a:t>/ Central</a:t>
            </a:r>
            <a:r>
              <a:rPr lang="en-US" dirty="0"/>
              <a:t> Kitchens </a:t>
            </a:r>
            <a:r>
              <a:rPr lang="en-US" dirty="0" smtClean="0"/>
              <a:t>are price-driving &amp; </a:t>
            </a:r>
            <a:r>
              <a:rPr lang="en-US" b="1" dirty="0" smtClean="0"/>
              <a:t>killing </a:t>
            </a:r>
            <a:r>
              <a:rPr lang="en-US" dirty="0"/>
              <a:t>T</a:t>
            </a:r>
            <a:r>
              <a:rPr lang="en-US" dirty="0" smtClean="0"/>
              <a:t>raditional </a:t>
            </a:r>
            <a:r>
              <a:rPr lang="en-US" dirty="0"/>
              <a:t>L</a:t>
            </a:r>
            <a:r>
              <a:rPr lang="en-US" dirty="0" smtClean="0"/>
              <a:t>ocal Restaurants</a:t>
            </a:r>
            <a:r>
              <a:rPr lang="en-US" dirty="0"/>
              <a:t>. </a:t>
            </a:r>
            <a:endParaRPr lang="en-US" dirty="0" smtClean="0"/>
          </a:p>
          <a:p>
            <a:pPr marL="342900" indent="-342900">
              <a:buFont typeface="+mj-lt"/>
              <a:buAutoNum type="arabicParenR"/>
              <a:defRPr sz="1600"/>
            </a:pPr>
            <a:r>
              <a:rPr lang="en-US" dirty="0" smtClean="0"/>
              <a:t>Legacy </a:t>
            </a:r>
            <a:r>
              <a:rPr lang="en-US" dirty="0"/>
              <a:t>Restaurants &amp; traditional </a:t>
            </a:r>
            <a:r>
              <a:rPr lang="en-US" dirty="0" smtClean="0"/>
              <a:t>local </a:t>
            </a:r>
            <a:r>
              <a:rPr lang="en-US" dirty="0"/>
              <a:t>retail businesses are facing an existential threat from this </a:t>
            </a:r>
            <a:r>
              <a:rPr lang="en-US" dirty="0" smtClean="0"/>
              <a:t>monopolistic </a:t>
            </a:r>
            <a:r>
              <a:rPr lang="en-US" dirty="0"/>
              <a:t>phenomenon, which will ultimately hurt customers badly, and also eliminate </a:t>
            </a:r>
            <a:r>
              <a:rPr lang="en-US" dirty="0" smtClean="0"/>
              <a:t>vast #s </a:t>
            </a:r>
            <a:r>
              <a:rPr lang="en-US" dirty="0"/>
              <a:t>of local </a:t>
            </a:r>
            <a:r>
              <a:rPr lang="en-US" dirty="0" smtClean="0"/>
              <a:t>jobs &amp; small businesses, the local economic | social-cultural fabric &amp; tax-base, hurting worst the working poor, those most vulnerable, and local </a:t>
            </a:r>
            <a:r>
              <a:rPr lang="en-US" dirty="0" err="1" smtClean="0"/>
              <a:t>govts</a:t>
            </a:r>
            <a:r>
              <a:rPr lang="en-US" dirty="0" smtClean="0"/>
              <a:t>. </a:t>
            </a:r>
            <a:endParaRPr lang="en-US" dirty="0"/>
          </a:p>
          <a:p>
            <a:pPr marL="342900" indent="-342900">
              <a:buFont typeface="+mj-lt"/>
              <a:buAutoNum type="arabicParenR"/>
              <a:defRPr sz="1600"/>
            </a:pPr>
            <a:r>
              <a:rPr lang="en-US" dirty="0"/>
              <a:t>Most Local </a:t>
            </a:r>
            <a:r>
              <a:rPr lang="en-US" dirty="0" smtClean="0"/>
              <a:t>Restaurants, </a:t>
            </a:r>
            <a:r>
              <a:rPr lang="en-US" dirty="0"/>
              <a:t>Grocery, Liquor, Pharma, </a:t>
            </a:r>
            <a:r>
              <a:rPr lang="en-US" dirty="0" smtClean="0"/>
              <a:t>etc</a:t>
            </a:r>
            <a:r>
              <a:rPr lang="en-US" dirty="0"/>
              <a:t>. shops </a:t>
            </a:r>
            <a:r>
              <a:rPr lang="en-US" dirty="0" smtClean="0"/>
              <a:t>today seek a savior, an </a:t>
            </a:r>
            <a:r>
              <a:rPr lang="en-US" b="1" dirty="0"/>
              <a:t>alternative </a:t>
            </a:r>
            <a:r>
              <a:rPr lang="en-US" b="1" dirty="0" err="1"/>
              <a:t>Onlining</a:t>
            </a:r>
            <a:r>
              <a:rPr lang="en-US" dirty="0"/>
              <a:t> &amp; </a:t>
            </a:r>
            <a:r>
              <a:rPr lang="en-US" b="1" dirty="0"/>
              <a:t>Delivery</a:t>
            </a:r>
            <a:r>
              <a:rPr lang="en-US" dirty="0"/>
              <a:t> </a:t>
            </a:r>
            <a:r>
              <a:rPr lang="en-US" b="1" dirty="0"/>
              <a:t>P</a:t>
            </a:r>
            <a:r>
              <a:rPr lang="en-US" b="1" dirty="0" smtClean="0"/>
              <a:t>latform</a:t>
            </a:r>
            <a:r>
              <a:rPr lang="en-US" dirty="0"/>
              <a:t>, </a:t>
            </a:r>
            <a:r>
              <a:rPr lang="en-US" dirty="0" smtClean="0"/>
              <a:t>-- unaffordable for small businesses.</a:t>
            </a:r>
            <a:endParaRPr lang="en-US" dirty="0"/>
          </a:p>
          <a:p>
            <a:pPr marL="342900" indent="-342900">
              <a:buFont typeface="+mj-lt"/>
              <a:buAutoNum type="arabicParenR"/>
              <a:defRPr sz="1600"/>
            </a:pPr>
            <a:r>
              <a:rPr lang="en-US" dirty="0"/>
              <a:t>Enter ... The Solution --  </a:t>
            </a:r>
            <a:r>
              <a:rPr lang="en-US" b="1" i="1" u="sng" dirty="0" smtClean="0">
                <a:solidFill>
                  <a:srgbClr val="0000FF"/>
                </a:solidFill>
                <a:uFill>
                  <a:solidFill>
                    <a:srgbClr val="0000FF"/>
                  </a:solidFill>
                </a:uFill>
                <a:hlinkClick r:id="rId3"/>
              </a:rPr>
              <a:t>Yotto.in</a:t>
            </a:r>
            <a:r>
              <a:rPr lang="en-US" dirty="0" smtClean="0"/>
              <a:t> </a:t>
            </a:r>
            <a:r>
              <a:rPr lang="en-US" dirty="0"/>
              <a:t>– an </a:t>
            </a:r>
            <a:r>
              <a:rPr lang="en-US" i="1" dirty="0"/>
              <a:t>Alternative Aggregator</a:t>
            </a:r>
            <a:r>
              <a:rPr lang="en-US" dirty="0"/>
              <a:t>, which </a:t>
            </a:r>
            <a:r>
              <a:rPr lang="en-US" u="sng" dirty="0"/>
              <a:t>prioritizes empowering the current </a:t>
            </a:r>
            <a:r>
              <a:rPr lang="en-US" u="sng" dirty="0" smtClean="0"/>
              <a:t>local </a:t>
            </a:r>
            <a:r>
              <a:rPr lang="en-US" u="sng" dirty="0"/>
              <a:t>businesses</a:t>
            </a:r>
            <a:r>
              <a:rPr lang="en-US" dirty="0"/>
              <a:t> – enabling their smooth </a:t>
            </a:r>
            <a:r>
              <a:rPr lang="en-US" dirty="0" err="1"/>
              <a:t>onlining</a:t>
            </a:r>
            <a:r>
              <a:rPr lang="en-US" dirty="0"/>
              <a:t> to a </a:t>
            </a:r>
            <a:r>
              <a:rPr lang="en-US" dirty="0" smtClean="0"/>
              <a:t>powerful, proven Software-</a:t>
            </a:r>
            <a:r>
              <a:rPr lang="en-US" dirty="0"/>
              <a:t>&amp;-App-&amp;-Delivery </a:t>
            </a:r>
            <a:r>
              <a:rPr lang="en-US" dirty="0" smtClean="0"/>
              <a:t>Ecosystem, monetizing a Novel Distribution Channel, protecting millions </a:t>
            </a:r>
            <a:r>
              <a:rPr lang="en-US" dirty="0"/>
              <a:t>of </a:t>
            </a:r>
            <a:r>
              <a:rPr lang="en-US" dirty="0" smtClean="0"/>
              <a:t>local jobs &amp; families – all while creating great value for all stakeholders.</a:t>
            </a:r>
            <a:endParaRPr lang="en-US" b="1" i="1" dirty="0"/>
          </a:p>
          <a:p>
            <a:pPr algn="just">
              <a:defRPr sz="1600"/>
            </a:pPr>
            <a:endParaRPr lang="en-US" dirty="0"/>
          </a:p>
        </p:txBody>
      </p:sp>
      <p:sp>
        <p:nvSpPr>
          <p:cNvPr id="14" name="Summary"/>
          <p:cNvSpPr/>
          <p:nvPr/>
        </p:nvSpPr>
        <p:spPr>
          <a:xfrm>
            <a:off x="17728" y="4397211"/>
            <a:ext cx="9143999" cy="330395"/>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2900"/>
            </a:lvl1pPr>
          </a:lstStyle>
          <a:p>
            <a:r>
              <a:rPr lang="en-US" sz="1800" i="1" dirty="0" smtClean="0"/>
              <a:t>Interested yet?  … Read on, and then contact us to engage / join hands!</a:t>
            </a:r>
            <a:endParaRPr sz="1800" i="1" dirty="0"/>
          </a:p>
        </p:txBody>
      </p:sp>
    </p:spTree>
    <p:extLst>
      <p:ext uri="{BB962C8B-B14F-4D97-AF65-F5344CB8AC3E}">
        <p14:creationId xmlns:p14="http://schemas.microsoft.com/office/powerpoint/2010/main" val="499136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1396" name="Google Shape;1396;p16"/>
          <p:cNvSpPr/>
          <p:nvPr/>
        </p:nvSpPr>
        <p:spPr>
          <a:xfrm>
            <a:off x="325777" y="85360"/>
            <a:ext cx="8520524" cy="516646"/>
          </a:xfrm>
          <a:prstGeom prst="rect">
            <a:avLst/>
          </a:prstGeom>
          <a:solidFill>
            <a:srgbClr val="FFFFFF"/>
          </a:solidFill>
          <a:ln w="12700" cap="flat" cmpd="sng">
            <a:solidFill>
              <a:srgbClr val="000000"/>
            </a:solidFill>
            <a:prstDash val="solid"/>
            <a:miter lim="400000"/>
            <a:headEnd type="none" w="sm" len="sm"/>
            <a:tailEnd type="none" w="sm" len="sm"/>
          </a:ln>
        </p:spPr>
        <p:txBody>
          <a:bodyPr spcFirstLastPara="1" wrap="square" lIns="45700" tIns="45700" rIns="45700" bIns="45700" anchor="ctr" anchorCtr="0">
            <a:noAutofit/>
          </a:bodyPr>
          <a:lstStyle/>
          <a:p>
            <a:pPr lvl="0" algn="ctr">
              <a:buSzPts val="2500"/>
            </a:pPr>
            <a:r>
              <a:rPr lang="en-US" sz="2400" dirty="0"/>
              <a:t>Yotto Certification - More Revenue to Partners</a:t>
            </a:r>
            <a:endParaRPr sz="1200" dirty="0"/>
          </a:p>
        </p:txBody>
      </p:sp>
      <p:sp>
        <p:nvSpPr>
          <p:cNvPr id="1398" name="Google Shape;1398;p16"/>
          <p:cNvSpPr txBox="1">
            <a:spLocks noGrp="1"/>
          </p:cNvSpPr>
          <p:nvPr>
            <p:ph type="sldNum" idx="12"/>
          </p:nvPr>
        </p:nvSpPr>
        <p:spPr>
          <a:xfrm>
            <a:off x="8660940" y="4757408"/>
            <a:ext cx="406800" cy="399000"/>
          </a:xfrm>
          <a:prstGeom prst="rect">
            <a:avLst/>
          </a:prstGeom>
        </p:spPr>
        <p:txBody>
          <a:bodyPr spcFirstLastPara="1" wrap="square" lIns="40800" tIns="40800" rIns="40800" bIns="40800" anchor="ctr" anchorCtr="0">
            <a:noAutofit/>
          </a:bodyPr>
          <a:lstStyle/>
          <a:p>
            <a:pPr marL="0" lvl="0" indent="0" algn="r" rtl="0">
              <a:spcBef>
                <a:spcPts val="0"/>
              </a:spcBef>
              <a:spcAft>
                <a:spcPts val="0"/>
              </a:spcAft>
              <a:buClr>
                <a:srgbClr val="FFFFFF"/>
              </a:buClr>
              <a:buSzPts val="2100"/>
              <a:buFont typeface="Calibri"/>
              <a:buNone/>
            </a:pPr>
            <a:fld id="{00000000-1234-1234-1234-123412341234}" type="slidenum">
              <a:rPr lang="en-US"/>
              <a:t>20</a:t>
            </a:fld>
            <a:endParaRPr/>
          </a:p>
        </p:txBody>
      </p:sp>
      <p:sp>
        <p:nvSpPr>
          <p:cNvPr id="89" name="Individual and communities are looking for help in buying quality products conforming to their personal and family health requirement as well as their religious belief. For example Halal and Kosher are 2 such well known certification given to products. There is no such certification that is given to a Shop selling such products."/>
          <p:cNvSpPr/>
          <p:nvPr/>
        </p:nvSpPr>
        <p:spPr>
          <a:xfrm>
            <a:off x="673713" y="754888"/>
            <a:ext cx="7753772" cy="872315"/>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algn="ctr">
              <a:defRPr sz="1500"/>
            </a:pPr>
            <a:r>
              <a:rPr dirty="0" smtClean="0"/>
              <a:t>Individual</a:t>
            </a:r>
            <a:r>
              <a:rPr lang="en-US" dirty="0" smtClean="0"/>
              <a:t>s</a:t>
            </a:r>
            <a:r>
              <a:rPr dirty="0" smtClean="0"/>
              <a:t> </a:t>
            </a:r>
            <a:r>
              <a:rPr dirty="0"/>
              <a:t>and communities are looking for help in buying quality products conforming to their personal and family health requirement as well as their religious </a:t>
            </a:r>
            <a:r>
              <a:rPr dirty="0" smtClean="0"/>
              <a:t>belief</a:t>
            </a:r>
            <a:r>
              <a:rPr lang="en-US" dirty="0" smtClean="0"/>
              <a:t>s</a:t>
            </a:r>
            <a:r>
              <a:rPr dirty="0" smtClean="0"/>
              <a:t>. </a:t>
            </a:r>
            <a:r>
              <a:rPr dirty="0"/>
              <a:t>For example Halal and Kosher are 2 such well known certification given to products. </a:t>
            </a:r>
            <a:r>
              <a:rPr b="1" dirty="0"/>
              <a:t>There is no such certification that is given to a Shop selling such </a:t>
            </a:r>
            <a:r>
              <a:rPr b="1" dirty="0" smtClean="0"/>
              <a:t>products</a:t>
            </a:r>
            <a:r>
              <a:rPr lang="en-US" b="1" dirty="0" smtClean="0"/>
              <a:t> today</a:t>
            </a:r>
            <a:r>
              <a:rPr b="1" dirty="0" smtClean="0"/>
              <a:t>. </a:t>
            </a:r>
            <a:endParaRPr b="1" dirty="0"/>
          </a:p>
        </p:txBody>
      </p:sp>
      <p:sp>
        <p:nvSpPr>
          <p:cNvPr id="90" name="Store"/>
          <p:cNvSpPr/>
          <p:nvPr/>
        </p:nvSpPr>
        <p:spPr>
          <a:xfrm>
            <a:off x="442099" y="1756055"/>
            <a:ext cx="1384490" cy="1129689"/>
          </a:xfrm>
          <a:custGeom>
            <a:avLst/>
            <a:gdLst/>
            <a:ahLst/>
            <a:cxnLst>
              <a:cxn ang="0">
                <a:pos x="wd2" y="hd2"/>
              </a:cxn>
              <a:cxn ang="5400000">
                <a:pos x="wd2" y="hd2"/>
              </a:cxn>
              <a:cxn ang="10800000">
                <a:pos x="wd2" y="hd2"/>
              </a:cxn>
              <a:cxn ang="16200000">
                <a:pos x="wd2" y="hd2"/>
              </a:cxn>
            </a:cxnLst>
            <a:rect l="0" t="0" r="r" b="b"/>
            <a:pathLst>
              <a:path w="21600" h="21600" extrusionOk="0">
                <a:moveTo>
                  <a:pt x="5901" y="0"/>
                </a:moveTo>
                <a:lnTo>
                  <a:pt x="5901" y="3628"/>
                </a:lnTo>
                <a:lnTo>
                  <a:pt x="7055" y="3628"/>
                </a:lnTo>
                <a:lnTo>
                  <a:pt x="7055" y="4787"/>
                </a:lnTo>
                <a:lnTo>
                  <a:pt x="2174" y="4787"/>
                </a:lnTo>
                <a:lnTo>
                  <a:pt x="0" y="9742"/>
                </a:lnTo>
                <a:cubicBezTo>
                  <a:pt x="0" y="10276"/>
                  <a:pt x="355" y="10709"/>
                  <a:pt x="791" y="10709"/>
                </a:cubicBezTo>
                <a:cubicBezTo>
                  <a:pt x="1168" y="10709"/>
                  <a:pt x="1481" y="10387"/>
                  <a:pt x="1560" y="9955"/>
                </a:cubicBezTo>
                <a:cubicBezTo>
                  <a:pt x="1639" y="10387"/>
                  <a:pt x="1954" y="10709"/>
                  <a:pt x="2331" y="10709"/>
                </a:cubicBezTo>
                <a:cubicBezTo>
                  <a:pt x="2707" y="10709"/>
                  <a:pt x="3021" y="10387"/>
                  <a:pt x="3100" y="9955"/>
                </a:cubicBezTo>
                <a:cubicBezTo>
                  <a:pt x="3179" y="10387"/>
                  <a:pt x="3494" y="10709"/>
                  <a:pt x="3871" y="10709"/>
                </a:cubicBezTo>
                <a:cubicBezTo>
                  <a:pt x="4247" y="10709"/>
                  <a:pt x="4561" y="10387"/>
                  <a:pt x="4640" y="9955"/>
                </a:cubicBezTo>
                <a:cubicBezTo>
                  <a:pt x="4719" y="10387"/>
                  <a:pt x="5034" y="10709"/>
                  <a:pt x="5411" y="10709"/>
                </a:cubicBezTo>
                <a:cubicBezTo>
                  <a:pt x="5787" y="10709"/>
                  <a:pt x="6101" y="10387"/>
                  <a:pt x="6180" y="9955"/>
                </a:cubicBezTo>
                <a:cubicBezTo>
                  <a:pt x="6259" y="10387"/>
                  <a:pt x="6574" y="10709"/>
                  <a:pt x="6950" y="10709"/>
                </a:cubicBezTo>
                <a:cubicBezTo>
                  <a:pt x="7327" y="10709"/>
                  <a:pt x="7642" y="10387"/>
                  <a:pt x="7721" y="9955"/>
                </a:cubicBezTo>
                <a:cubicBezTo>
                  <a:pt x="7800" y="10387"/>
                  <a:pt x="8114" y="10709"/>
                  <a:pt x="8490" y="10709"/>
                </a:cubicBezTo>
                <a:cubicBezTo>
                  <a:pt x="8867" y="10709"/>
                  <a:pt x="9182" y="10387"/>
                  <a:pt x="9261" y="9955"/>
                </a:cubicBezTo>
                <a:cubicBezTo>
                  <a:pt x="9340" y="10387"/>
                  <a:pt x="9654" y="10709"/>
                  <a:pt x="10030" y="10709"/>
                </a:cubicBezTo>
                <a:cubicBezTo>
                  <a:pt x="10407" y="10709"/>
                  <a:pt x="10722" y="10387"/>
                  <a:pt x="10801" y="9955"/>
                </a:cubicBezTo>
                <a:cubicBezTo>
                  <a:pt x="10880" y="10387"/>
                  <a:pt x="11193" y="10709"/>
                  <a:pt x="11570" y="10709"/>
                </a:cubicBezTo>
                <a:cubicBezTo>
                  <a:pt x="11946" y="10709"/>
                  <a:pt x="12262" y="10387"/>
                  <a:pt x="12341" y="9955"/>
                </a:cubicBezTo>
                <a:cubicBezTo>
                  <a:pt x="12420" y="10387"/>
                  <a:pt x="12733" y="10709"/>
                  <a:pt x="13110" y="10709"/>
                </a:cubicBezTo>
                <a:cubicBezTo>
                  <a:pt x="13486" y="10709"/>
                  <a:pt x="13801" y="10387"/>
                  <a:pt x="13881" y="9955"/>
                </a:cubicBezTo>
                <a:cubicBezTo>
                  <a:pt x="13960" y="10387"/>
                  <a:pt x="14273" y="10709"/>
                  <a:pt x="14650" y="10709"/>
                </a:cubicBezTo>
                <a:cubicBezTo>
                  <a:pt x="15026" y="10709"/>
                  <a:pt x="15341" y="10387"/>
                  <a:pt x="15420" y="9955"/>
                </a:cubicBezTo>
                <a:cubicBezTo>
                  <a:pt x="15499" y="10387"/>
                  <a:pt x="15815" y="10709"/>
                  <a:pt x="16191" y="10709"/>
                </a:cubicBezTo>
                <a:cubicBezTo>
                  <a:pt x="16568" y="10709"/>
                  <a:pt x="16881" y="10387"/>
                  <a:pt x="16960" y="9955"/>
                </a:cubicBezTo>
                <a:cubicBezTo>
                  <a:pt x="17039" y="10387"/>
                  <a:pt x="17354" y="10709"/>
                  <a:pt x="17731" y="10709"/>
                </a:cubicBezTo>
                <a:cubicBezTo>
                  <a:pt x="18107" y="10709"/>
                  <a:pt x="18421" y="10387"/>
                  <a:pt x="18500" y="9955"/>
                </a:cubicBezTo>
                <a:cubicBezTo>
                  <a:pt x="18579" y="10387"/>
                  <a:pt x="18894" y="10709"/>
                  <a:pt x="19271" y="10709"/>
                </a:cubicBezTo>
                <a:cubicBezTo>
                  <a:pt x="19647" y="10709"/>
                  <a:pt x="19961" y="10387"/>
                  <a:pt x="20040" y="9955"/>
                </a:cubicBezTo>
                <a:cubicBezTo>
                  <a:pt x="20119" y="10387"/>
                  <a:pt x="20434" y="10709"/>
                  <a:pt x="20811" y="10709"/>
                </a:cubicBezTo>
                <a:cubicBezTo>
                  <a:pt x="21247" y="10709"/>
                  <a:pt x="21600" y="10276"/>
                  <a:pt x="21600" y="9742"/>
                </a:cubicBezTo>
                <a:lnTo>
                  <a:pt x="19428" y="4787"/>
                </a:lnTo>
                <a:lnTo>
                  <a:pt x="14545" y="4787"/>
                </a:lnTo>
                <a:lnTo>
                  <a:pt x="14545" y="3628"/>
                </a:lnTo>
                <a:lnTo>
                  <a:pt x="15699" y="3628"/>
                </a:lnTo>
                <a:lnTo>
                  <a:pt x="15699" y="0"/>
                </a:lnTo>
                <a:lnTo>
                  <a:pt x="5901" y="0"/>
                </a:lnTo>
                <a:close/>
                <a:moveTo>
                  <a:pt x="7876" y="3628"/>
                </a:moveTo>
                <a:lnTo>
                  <a:pt x="13724" y="3628"/>
                </a:lnTo>
                <a:lnTo>
                  <a:pt x="13724" y="4787"/>
                </a:lnTo>
                <a:lnTo>
                  <a:pt x="7876" y="4787"/>
                </a:lnTo>
                <a:lnTo>
                  <a:pt x="7876" y="3628"/>
                </a:lnTo>
                <a:close/>
                <a:moveTo>
                  <a:pt x="1224" y="11763"/>
                </a:moveTo>
                <a:lnTo>
                  <a:pt x="1224" y="19095"/>
                </a:lnTo>
                <a:lnTo>
                  <a:pt x="9484" y="19095"/>
                </a:lnTo>
                <a:lnTo>
                  <a:pt x="9484" y="13117"/>
                </a:lnTo>
                <a:lnTo>
                  <a:pt x="12116" y="13117"/>
                </a:lnTo>
                <a:lnTo>
                  <a:pt x="12116" y="19095"/>
                </a:lnTo>
                <a:lnTo>
                  <a:pt x="20377" y="19095"/>
                </a:lnTo>
                <a:lnTo>
                  <a:pt x="20377" y="11763"/>
                </a:lnTo>
                <a:lnTo>
                  <a:pt x="1224" y="11763"/>
                </a:lnTo>
                <a:close/>
                <a:moveTo>
                  <a:pt x="2371" y="13117"/>
                </a:moveTo>
                <a:lnTo>
                  <a:pt x="5004" y="13117"/>
                </a:lnTo>
                <a:lnTo>
                  <a:pt x="5004" y="16302"/>
                </a:lnTo>
                <a:lnTo>
                  <a:pt x="2371" y="16302"/>
                </a:lnTo>
                <a:lnTo>
                  <a:pt x="2371" y="13117"/>
                </a:lnTo>
                <a:close/>
                <a:moveTo>
                  <a:pt x="5928" y="13117"/>
                </a:moveTo>
                <a:lnTo>
                  <a:pt x="8561" y="13117"/>
                </a:lnTo>
                <a:lnTo>
                  <a:pt x="8561" y="16302"/>
                </a:lnTo>
                <a:lnTo>
                  <a:pt x="5928" y="16302"/>
                </a:lnTo>
                <a:lnTo>
                  <a:pt x="5928" y="13117"/>
                </a:lnTo>
                <a:close/>
                <a:moveTo>
                  <a:pt x="13041" y="13117"/>
                </a:moveTo>
                <a:lnTo>
                  <a:pt x="15673" y="13117"/>
                </a:lnTo>
                <a:lnTo>
                  <a:pt x="15673" y="16302"/>
                </a:lnTo>
                <a:lnTo>
                  <a:pt x="13041" y="16302"/>
                </a:lnTo>
                <a:lnTo>
                  <a:pt x="13041" y="13117"/>
                </a:lnTo>
                <a:close/>
                <a:moveTo>
                  <a:pt x="16598" y="13117"/>
                </a:moveTo>
                <a:lnTo>
                  <a:pt x="19230" y="13117"/>
                </a:lnTo>
                <a:lnTo>
                  <a:pt x="19230" y="16302"/>
                </a:lnTo>
                <a:lnTo>
                  <a:pt x="16598" y="16302"/>
                </a:lnTo>
                <a:lnTo>
                  <a:pt x="16598" y="13117"/>
                </a:lnTo>
                <a:close/>
                <a:moveTo>
                  <a:pt x="11270" y="15428"/>
                </a:moveTo>
                <a:lnTo>
                  <a:pt x="11270" y="17177"/>
                </a:lnTo>
                <a:lnTo>
                  <a:pt x="11764" y="17177"/>
                </a:lnTo>
                <a:lnTo>
                  <a:pt x="11764" y="15428"/>
                </a:lnTo>
                <a:lnTo>
                  <a:pt x="11270" y="15428"/>
                </a:lnTo>
                <a:close/>
                <a:moveTo>
                  <a:pt x="19" y="20290"/>
                </a:moveTo>
                <a:lnTo>
                  <a:pt x="19" y="21600"/>
                </a:lnTo>
                <a:lnTo>
                  <a:pt x="21581" y="21600"/>
                </a:lnTo>
                <a:lnTo>
                  <a:pt x="21581" y="20290"/>
                </a:lnTo>
                <a:lnTo>
                  <a:pt x="19" y="20290"/>
                </a:lnTo>
                <a:close/>
              </a:path>
            </a:pathLst>
          </a:custGeom>
          <a:solidFill>
            <a:srgbClr val="FFFFFF"/>
          </a:solidFill>
          <a:ln w="12700">
            <a:solidFill>
              <a:srgbClr val="000000"/>
            </a:solidFill>
            <a:miter lim="400000"/>
          </a:ln>
        </p:spPr>
        <p:txBody>
          <a:bodyPr lIns="45718" tIns="45718" rIns="45718" bIns="45718" anchor="ctr"/>
          <a:lstStyle/>
          <a:p>
            <a:endParaRPr/>
          </a:p>
        </p:txBody>
      </p:sp>
      <p:sp>
        <p:nvSpPr>
          <p:cNvPr id="91" name="HALAL"/>
          <p:cNvSpPr txBox="1"/>
          <p:nvPr/>
        </p:nvSpPr>
        <p:spPr>
          <a:xfrm>
            <a:off x="818394" y="1700312"/>
            <a:ext cx="606602" cy="2775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200" b="1"/>
            </a:lvl1pPr>
          </a:lstStyle>
          <a:p>
            <a:r>
              <a:t>HALAL</a:t>
            </a:r>
          </a:p>
        </p:txBody>
      </p:sp>
      <p:sp>
        <p:nvSpPr>
          <p:cNvPr id="92" name="Store"/>
          <p:cNvSpPr/>
          <p:nvPr/>
        </p:nvSpPr>
        <p:spPr>
          <a:xfrm>
            <a:off x="3792899" y="1776081"/>
            <a:ext cx="1384490" cy="1129689"/>
          </a:xfrm>
          <a:custGeom>
            <a:avLst/>
            <a:gdLst/>
            <a:ahLst/>
            <a:cxnLst>
              <a:cxn ang="0">
                <a:pos x="wd2" y="hd2"/>
              </a:cxn>
              <a:cxn ang="5400000">
                <a:pos x="wd2" y="hd2"/>
              </a:cxn>
              <a:cxn ang="10800000">
                <a:pos x="wd2" y="hd2"/>
              </a:cxn>
              <a:cxn ang="16200000">
                <a:pos x="wd2" y="hd2"/>
              </a:cxn>
            </a:cxnLst>
            <a:rect l="0" t="0" r="r" b="b"/>
            <a:pathLst>
              <a:path w="21600" h="21600" extrusionOk="0">
                <a:moveTo>
                  <a:pt x="5901" y="0"/>
                </a:moveTo>
                <a:lnTo>
                  <a:pt x="5901" y="3628"/>
                </a:lnTo>
                <a:lnTo>
                  <a:pt x="7055" y="3628"/>
                </a:lnTo>
                <a:lnTo>
                  <a:pt x="7055" y="4787"/>
                </a:lnTo>
                <a:lnTo>
                  <a:pt x="2174" y="4787"/>
                </a:lnTo>
                <a:lnTo>
                  <a:pt x="0" y="9742"/>
                </a:lnTo>
                <a:cubicBezTo>
                  <a:pt x="0" y="10276"/>
                  <a:pt x="355" y="10709"/>
                  <a:pt x="791" y="10709"/>
                </a:cubicBezTo>
                <a:cubicBezTo>
                  <a:pt x="1168" y="10709"/>
                  <a:pt x="1481" y="10387"/>
                  <a:pt x="1560" y="9955"/>
                </a:cubicBezTo>
                <a:cubicBezTo>
                  <a:pt x="1639" y="10387"/>
                  <a:pt x="1954" y="10709"/>
                  <a:pt x="2331" y="10709"/>
                </a:cubicBezTo>
                <a:cubicBezTo>
                  <a:pt x="2707" y="10709"/>
                  <a:pt x="3021" y="10387"/>
                  <a:pt x="3100" y="9955"/>
                </a:cubicBezTo>
                <a:cubicBezTo>
                  <a:pt x="3179" y="10387"/>
                  <a:pt x="3494" y="10709"/>
                  <a:pt x="3871" y="10709"/>
                </a:cubicBezTo>
                <a:cubicBezTo>
                  <a:pt x="4247" y="10709"/>
                  <a:pt x="4561" y="10387"/>
                  <a:pt x="4640" y="9955"/>
                </a:cubicBezTo>
                <a:cubicBezTo>
                  <a:pt x="4719" y="10387"/>
                  <a:pt x="5034" y="10709"/>
                  <a:pt x="5411" y="10709"/>
                </a:cubicBezTo>
                <a:cubicBezTo>
                  <a:pt x="5787" y="10709"/>
                  <a:pt x="6101" y="10387"/>
                  <a:pt x="6180" y="9955"/>
                </a:cubicBezTo>
                <a:cubicBezTo>
                  <a:pt x="6259" y="10387"/>
                  <a:pt x="6574" y="10709"/>
                  <a:pt x="6950" y="10709"/>
                </a:cubicBezTo>
                <a:cubicBezTo>
                  <a:pt x="7327" y="10709"/>
                  <a:pt x="7642" y="10387"/>
                  <a:pt x="7721" y="9955"/>
                </a:cubicBezTo>
                <a:cubicBezTo>
                  <a:pt x="7800" y="10387"/>
                  <a:pt x="8114" y="10709"/>
                  <a:pt x="8490" y="10709"/>
                </a:cubicBezTo>
                <a:cubicBezTo>
                  <a:pt x="8867" y="10709"/>
                  <a:pt x="9182" y="10387"/>
                  <a:pt x="9261" y="9955"/>
                </a:cubicBezTo>
                <a:cubicBezTo>
                  <a:pt x="9340" y="10387"/>
                  <a:pt x="9654" y="10709"/>
                  <a:pt x="10030" y="10709"/>
                </a:cubicBezTo>
                <a:cubicBezTo>
                  <a:pt x="10407" y="10709"/>
                  <a:pt x="10722" y="10387"/>
                  <a:pt x="10801" y="9955"/>
                </a:cubicBezTo>
                <a:cubicBezTo>
                  <a:pt x="10880" y="10387"/>
                  <a:pt x="11193" y="10709"/>
                  <a:pt x="11570" y="10709"/>
                </a:cubicBezTo>
                <a:cubicBezTo>
                  <a:pt x="11946" y="10709"/>
                  <a:pt x="12262" y="10387"/>
                  <a:pt x="12341" y="9955"/>
                </a:cubicBezTo>
                <a:cubicBezTo>
                  <a:pt x="12420" y="10387"/>
                  <a:pt x="12733" y="10709"/>
                  <a:pt x="13110" y="10709"/>
                </a:cubicBezTo>
                <a:cubicBezTo>
                  <a:pt x="13486" y="10709"/>
                  <a:pt x="13801" y="10387"/>
                  <a:pt x="13881" y="9955"/>
                </a:cubicBezTo>
                <a:cubicBezTo>
                  <a:pt x="13960" y="10387"/>
                  <a:pt x="14273" y="10709"/>
                  <a:pt x="14650" y="10709"/>
                </a:cubicBezTo>
                <a:cubicBezTo>
                  <a:pt x="15026" y="10709"/>
                  <a:pt x="15341" y="10387"/>
                  <a:pt x="15420" y="9955"/>
                </a:cubicBezTo>
                <a:cubicBezTo>
                  <a:pt x="15499" y="10387"/>
                  <a:pt x="15815" y="10709"/>
                  <a:pt x="16191" y="10709"/>
                </a:cubicBezTo>
                <a:cubicBezTo>
                  <a:pt x="16568" y="10709"/>
                  <a:pt x="16881" y="10387"/>
                  <a:pt x="16960" y="9955"/>
                </a:cubicBezTo>
                <a:cubicBezTo>
                  <a:pt x="17039" y="10387"/>
                  <a:pt x="17354" y="10709"/>
                  <a:pt x="17731" y="10709"/>
                </a:cubicBezTo>
                <a:cubicBezTo>
                  <a:pt x="18107" y="10709"/>
                  <a:pt x="18421" y="10387"/>
                  <a:pt x="18500" y="9955"/>
                </a:cubicBezTo>
                <a:cubicBezTo>
                  <a:pt x="18579" y="10387"/>
                  <a:pt x="18894" y="10709"/>
                  <a:pt x="19271" y="10709"/>
                </a:cubicBezTo>
                <a:cubicBezTo>
                  <a:pt x="19647" y="10709"/>
                  <a:pt x="19961" y="10387"/>
                  <a:pt x="20040" y="9955"/>
                </a:cubicBezTo>
                <a:cubicBezTo>
                  <a:pt x="20119" y="10387"/>
                  <a:pt x="20434" y="10709"/>
                  <a:pt x="20811" y="10709"/>
                </a:cubicBezTo>
                <a:cubicBezTo>
                  <a:pt x="21247" y="10709"/>
                  <a:pt x="21600" y="10276"/>
                  <a:pt x="21600" y="9742"/>
                </a:cubicBezTo>
                <a:lnTo>
                  <a:pt x="19428" y="4787"/>
                </a:lnTo>
                <a:lnTo>
                  <a:pt x="14545" y="4787"/>
                </a:lnTo>
                <a:lnTo>
                  <a:pt x="14545" y="3628"/>
                </a:lnTo>
                <a:lnTo>
                  <a:pt x="15699" y="3628"/>
                </a:lnTo>
                <a:lnTo>
                  <a:pt x="15699" y="0"/>
                </a:lnTo>
                <a:lnTo>
                  <a:pt x="5901" y="0"/>
                </a:lnTo>
                <a:close/>
                <a:moveTo>
                  <a:pt x="7876" y="3628"/>
                </a:moveTo>
                <a:lnTo>
                  <a:pt x="13724" y="3628"/>
                </a:lnTo>
                <a:lnTo>
                  <a:pt x="13724" y="4787"/>
                </a:lnTo>
                <a:lnTo>
                  <a:pt x="7876" y="4787"/>
                </a:lnTo>
                <a:lnTo>
                  <a:pt x="7876" y="3628"/>
                </a:lnTo>
                <a:close/>
                <a:moveTo>
                  <a:pt x="1224" y="11763"/>
                </a:moveTo>
                <a:lnTo>
                  <a:pt x="1224" y="19095"/>
                </a:lnTo>
                <a:lnTo>
                  <a:pt x="9484" y="19095"/>
                </a:lnTo>
                <a:lnTo>
                  <a:pt x="9484" y="13117"/>
                </a:lnTo>
                <a:lnTo>
                  <a:pt x="12116" y="13117"/>
                </a:lnTo>
                <a:lnTo>
                  <a:pt x="12116" y="19095"/>
                </a:lnTo>
                <a:lnTo>
                  <a:pt x="20377" y="19095"/>
                </a:lnTo>
                <a:lnTo>
                  <a:pt x="20377" y="11763"/>
                </a:lnTo>
                <a:lnTo>
                  <a:pt x="1224" y="11763"/>
                </a:lnTo>
                <a:close/>
                <a:moveTo>
                  <a:pt x="2371" y="13117"/>
                </a:moveTo>
                <a:lnTo>
                  <a:pt x="5004" y="13117"/>
                </a:lnTo>
                <a:lnTo>
                  <a:pt x="5004" y="16302"/>
                </a:lnTo>
                <a:lnTo>
                  <a:pt x="2371" y="16302"/>
                </a:lnTo>
                <a:lnTo>
                  <a:pt x="2371" y="13117"/>
                </a:lnTo>
                <a:close/>
                <a:moveTo>
                  <a:pt x="5928" y="13117"/>
                </a:moveTo>
                <a:lnTo>
                  <a:pt x="8561" y="13117"/>
                </a:lnTo>
                <a:lnTo>
                  <a:pt x="8561" y="16302"/>
                </a:lnTo>
                <a:lnTo>
                  <a:pt x="5928" y="16302"/>
                </a:lnTo>
                <a:lnTo>
                  <a:pt x="5928" y="13117"/>
                </a:lnTo>
                <a:close/>
                <a:moveTo>
                  <a:pt x="13041" y="13117"/>
                </a:moveTo>
                <a:lnTo>
                  <a:pt x="15673" y="13117"/>
                </a:lnTo>
                <a:lnTo>
                  <a:pt x="15673" y="16302"/>
                </a:lnTo>
                <a:lnTo>
                  <a:pt x="13041" y="16302"/>
                </a:lnTo>
                <a:lnTo>
                  <a:pt x="13041" y="13117"/>
                </a:lnTo>
                <a:close/>
                <a:moveTo>
                  <a:pt x="16598" y="13117"/>
                </a:moveTo>
                <a:lnTo>
                  <a:pt x="19230" y="13117"/>
                </a:lnTo>
                <a:lnTo>
                  <a:pt x="19230" y="16302"/>
                </a:lnTo>
                <a:lnTo>
                  <a:pt x="16598" y="16302"/>
                </a:lnTo>
                <a:lnTo>
                  <a:pt x="16598" y="13117"/>
                </a:lnTo>
                <a:close/>
                <a:moveTo>
                  <a:pt x="11270" y="15428"/>
                </a:moveTo>
                <a:lnTo>
                  <a:pt x="11270" y="17177"/>
                </a:lnTo>
                <a:lnTo>
                  <a:pt x="11764" y="17177"/>
                </a:lnTo>
                <a:lnTo>
                  <a:pt x="11764" y="15428"/>
                </a:lnTo>
                <a:lnTo>
                  <a:pt x="11270" y="15428"/>
                </a:lnTo>
                <a:close/>
                <a:moveTo>
                  <a:pt x="19" y="20290"/>
                </a:moveTo>
                <a:lnTo>
                  <a:pt x="19" y="21600"/>
                </a:lnTo>
                <a:lnTo>
                  <a:pt x="21581" y="21600"/>
                </a:lnTo>
                <a:lnTo>
                  <a:pt x="21581" y="20290"/>
                </a:lnTo>
                <a:lnTo>
                  <a:pt x="19" y="20290"/>
                </a:lnTo>
                <a:close/>
              </a:path>
            </a:pathLst>
          </a:custGeom>
          <a:solidFill>
            <a:srgbClr val="FFFFFF"/>
          </a:solidFill>
          <a:ln w="12700">
            <a:solidFill>
              <a:srgbClr val="000000"/>
            </a:solidFill>
            <a:miter lim="400000"/>
          </a:ln>
        </p:spPr>
        <p:txBody>
          <a:bodyPr lIns="45718" tIns="45718" rIns="45718" bIns="45718" anchor="ctr"/>
          <a:lstStyle/>
          <a:p>
            <a:endParaRPr/>
          </a:p>
        </p:txBody>
      </p:sp>
      <p:sp>
        <p:nvSpPr>
          <p:cNvPr id="93" name="VEGAN"/>
          <p:cNvSpPr txBox="1"/>
          <p:nvPr/>
        </p:nvSpPr>
        <p:spPr>
          <a:xfrm>
            <a:off x="4169195" y="1720338"/>
            <a:ext cx="631900" cy="2775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200" b="1"/>
            </a:lvl1pPr>
          </a:lstStyle>
          <a:p>
            <a:r>
              <a:t>VEGAN</a:t>
            </a:r>
          </a:p>
        </p:txBody>
      </p:sp>
      <p:sp>
        <p:nvSpPr>
          <p:cNvPr id="94" name="Store"/>
          <p:cNvSpPr/>
          <p:nvPr/>
        </p:nvSpPr>
        <p:spPr>
          <a:xfrm>
            <a:off x="5462068" y="1791437"/>
            <a:ext cx="1384490" cy="1129689"/>
          </a:xfrm>
          <a:custGeom>
            <a:avLst/>
            <a:gdLst/>
            <a:ahLst/>
            <a:cxnLst>
              <a:cxn ang="0">
                <a:pos x="wd2" y="hd2"/>
              </a:cxn>
              <a:cxn ang="5400000">
                <a:pos x="wd2" y="hd2"/>
              </a:cxn>
              <a:cxn ang="10800000">
                <a:pos x="wd2" y="hd2"/>
              </a:cxn>
              <a:cxn ang="16200000">
                <a:pos x="wd2" y="hd2"/>
              </a:cxn>
            </a:cxnLst>
            <a:rect l="0" t="0" r="r" b="b"/>
            <a:pathLst>
              <a:path w="21600" h="21600" extrusionOk="0">
                <a:moveTo>
                  <a:pt x="5901" y="0"/>
                </a:moveTo>
                <a:lnTo>
                  <a:pt x="5901" y="3628"/>
                </a:lnTo>
                <a:lnTo>
                  <a:pt x="7055" y="3628"/>
                </a:lnTo>
                <a:lnTo>
                  <a:pt x="7055" y="4787"/>
                </a:lnTo>
                <a:lnTo>
                  <a:pt x="2174" y="4787"/>
                </a:lnTo>
                <a:lnTo>
                  <a:pt x="0" y="9742"/>
                </a:lnTo>
                <a:cubicBezTo>
                  <a:pt x="0" y="10276"/>
                  <a:pt x="355" y="10709"/>
                  <a:pt x="791" y="10709"/>
                </a:cubicBezTo>
                <a:cubicBezTo>
                  <a:pt x="1168" y="10709"/>
                  <a:pt x="1481" y="10387"/>
                  <a:pt x="1560" y="9955"/>
                </a:cubicBezTo>
                <a:cubicBezTo>
                  <a:pt x="1639" y="10387"/>
                  <a:pt x="1954" y="10709"/>
                  <a:pt x="2331" y="10709"/>
                </a:cubicBezTo>
                <a:cubicBezTo>
                  <a:pt x="2707" y="10709"/>
                  <a:pt x="3021" y="10387"/>
                  <a:pt x="3100" y="9955"/>
                </a:cubicBezTo>
                <a:cubicBezTo>
                  <a:pt x="3179" y="10387"/>
                  <a:pt x="3494" y="10709"/>
                  <a:pt x="3871" y="10709"/>
                </a:cubicBezTo>
                <a:cubicBezTo>
                  <a:pt x="4247" y="10709"/>
                  <a:pt x="4561" y="10387"/>
                  <a:pt x="4640" y="9955"/>
                </a:cubicBezTo>
                <a:cubicBezTo>
                  <a:pt x="4719" y="10387"/>
                  <a:pt x="5034" y="10709"/>
                  <a:pt x="5411" y="10709"/>
                </a:cubicBezTo>
                <a:cubicBezTo>
                  <a:pt x="5787" y="10709"/>
                  <a:pt x="6101" y="10387"/>
                  <a:pt x="6180" y="9955"/>
                </a:cubicBezTo>
                <a:cubicBezTo>
                  <a:pt x="6259" y="10387"/>
                  <a:pt x="6574" y="10709"/>
                  <a:pt x="6950" y="10709"/>
                </a:cubicBezTo>
                <a:cubicBezTo>
                  <a:pt x="7327" y="10709"/>
                  <a:pt x="7642" y="10387"/>
                  <a:pt x="7721" y="9955"/>
                </a:cubicBezTo>
                <a:cubicBezTo>
                  <a:pt x="7800" y="10387"/>
                  <a:pt x="8114" y="10709"/>
                  <a:pt x="8490" y="10709"/>
                </a:cubicBezTo>
                <a:cubicBezTo>
                  <a:pt x="8867" y="10709"/>
                  <a:pt x="9182" y="10387"/>
                  <a:pt x="9261" y="9955"/>
                </a:cubicBezTo>
                <a:cubicBezTo>
                  <a:pt x="9340" y="10387"/>
                  <a:pt x="9654" y="10709"/>
                  <a:pt x="10030" y="10709"/>
                </a:cubicBezTo>
                <a:cubicBezTo>
                  <a:pt x="10407" y="10709"/>
                  <a:pt x="10722" y="10387"/>
                  <a:pt x="10801" y="9955"/>
                </a:cubicBezTo>
                <a:cubicBezTo>
                  <a:pt x="10880" y="10387"/>
                  <a:pt x="11193" y="10709"/>
                  <a:pt x="11570" y="10709"/>
                </a:cubicBezTo>
                <a:cubicBezTo>
                  <a:pt x="11946" y="10709"/>
                  <a:pt x="12262" y="10387"/>
                  <a:pt x="12341" y="9955"/>
                </a:cubicBezTo>
                <a:cubicBezTo>
                  <a:pt x="12420" y="10387"/>
                  <a:pt x="12733" y="10709"/>
                  <a:pt x="13110" y="10709"/>
                </a:cubicBezTo>
                <a:cubicBezTo>
                  <a:pt x="13486" y="10709"/>
                  <a:pt x="13801" y="10387"/>
                  <a:pt x="13881" y="9955"/>
                </a:cubicBezTo>
                <a:cubicBezTo>
                  <a:pt x="13960" y="10387"/>
                  <a:pt x="14273" y="10709"/>
                  <a:pt x="14650" y="10709"/>
                </a:cubicBezTo>
                <a:cubicBezTo>
                  <a:pt x="15026" y="10709"/>
                  <a:pt x="15341" y="10387"/>
                  <a:pt x="15420" y="9955"/>
                </a:cubicBezTo>
                <a:cubicBezTo>
                  <a:pt x="15499" y="10387"/>
                  <a:pt x="15815" y="10709"/>
                  <a:pt x="16191" y="10709"/>
                </a:cubicBezTo>
                <a:cubicBezTo>
                  <a:pt x="16568" y="10709"/>
                  <a:pt x="16881" y="10387"/>
                  <a:pt x="16960" y="9955"/>
                </a:cubicBezTo>
                <a:cubicBezTo>
                  <a:pt x="17039" y="10387"/>
                  <a:pt x="17354" y="10709"/>
                  <a:pt x="17731" y="10709"/>
                </a:cubicBezTo>
                <a:cubicBezTo>
                  <a:pt x="18107" y="10709"/>
                  <a:pt x="18421" y="10387"/>
                  <a:pt x="18500" y="9955"/>
                </a:cubicBezTo>
                <a:cubicBezTo>
                  <a:pt x="18579" y="10387"/>
                  <a:pt x="18894" y="10709"/>
                  <a:pt x="19271" y="10709"/>
                </a:cubicBezTo>
                <a:cubicBezTo>
                  <a:pt x="19647" y="10709"/>
                  <a:pt x="19961" y="10387"/>
                  <a:pt x="20040" y="9955"/>
                </a:cubicBezTo>
                <a:cubicBezTo>
                  <a:pt x="20119" y="10387"/>
                  <a:pt x="20434" y="10709"/>
                  <a:pt x="20811" y="10709"/>
                </a:cubicBezTo>
                <a:cubicBezTo>
                  <a:pt x="21247" y="10709"/>
                  <a:pt x="21600" y="10276"/>
                  <a:pt x="21600" y="9742"/>
                </a:cubicBezTo>
                <a:lnTo>
                  <a:pt x="19428" y="4787"/>
                </a:lnTo>
                <a:lnTo>
                  <a:pt x="14545" y="4787"/>
                </a:lnTo>
                <a:lnTo>
                  <a:pt x="14545" y="3628"/>
                </a:lnTo>
                <a:lnTo>
                  <a:pt x="15699" y="3628"/>
                </a:lnTo>
                <a:lnTo>
                  <a:pt x="15699" y="0"/>
                </a:lnTo>
                <a:lnTo>
                  <a:pt x="5901" y="0"/>
                </a:lnTo>
                <a:close/>
                <a:moveTo>
                  <a:pt x="7876" y="3628"/>
                </a:moveTo>
                <a:lnTo>
                  <a:pt x="13724" y="3628"/>
                </a:lnTo>
                <a:lnTo>
                  <a:pt x="13724" y="4787"/>
                </a:lnTo>
                <a:lnTo>
                  <a:pt x="7876" y="4787"/>
                </a:lnTo>
                <a:lnTo>
                  <a:pt x="7876" y="3628"/>
                </a:lnTo>
                <a:close/>
                <a:moveTo>
                  <a:pt x="1224" y="11763"/>
                </a:moveTo>
                <a:lnTo>
                  <a:pt x="1224" y="19095"/>
                </a:lnTo>
                <a:lnTo>
                  <a:pt x="9484" y="19095"/>
                </a:lnTo>
                <a:lnTo>
                  <a:pt x="9484" y="13117"/>
                </a:lnTo>
                <a:lnTo>
                  <a:pt x="12116" y="13117"/>
                </a:lnTo>
                <a:lnTo>
                  <a:pt x="12116" y="19095"/>
                </a:lnTo>
                <a:lnTo>
                  <a:pt x="20377" y="19095"/>
                </a:lnTo>
                <a:lnTo>
                  <a:pt x="20377" y="11763"/>
                </a:lnTo>
                <a:lnTo>
                  <a:pt x="1224" y="11763"/>
                </a:lnTo>
                <a:close/>
                <a:moveTo>
                  <a:pt x="2371" y="13117"/>
                </a:moveTo>
                <a:lnTo>
                  <a:pt x="5004" y="13117"/>
                </a:lnTo>
                <a:lnTo>
                  <a:pt x="5004" y="16302"/>
                </a:lnTo>
                <a:lnTo>
                  <a:pt x="2371" y="16302"/>
                </a:lnTo>
                <a:lnTo>
                  <a:pt x="2371" y="13117"/>
                </a:lnTo>
                <a:close/>
                <a:moveTo>
                  <a:pt x="5928" y="13117"/>
                </a:moveTo>
                <a:lnTo>
                  <a:pt x="8561" y="13117"/>
                </a:lnTo>
                <a:lnTo>
                  <a:pt x="8561" y="16302"/>
                </a:lnTo>
                <a:lnTo>
                  <a:pt x="5928" y="16302"/>
                </a:lnTo>
                <a:lnTo>
                  <a:pt x="5928" y="13117"/>
                </a:lnTo>
                <a:close/>
                <a:moveTo>
                  <a:pt x="13041" y="13117"/>
                </a:moveTo>
                <a:lnTo>
                  <a:pt x="15673" y="13117"/>
                </a:lnTo>
                <a:lnTo>
                  <a:pt x="15673" y="16302"/>
                </a:lnTo>
                <a:lnTo>
                  <a:pt x="13041" y="16302"/>
                </a:lnTo>
                <a:lnTo>
                  <a:pt x="13041" y="13117"/>
                </a:lnTo>
                <a:close/>
                <a:moveTo>
                  <a:pt x="16598" y="13117"/>
                </a:moveTo>
                <a:lnTo>
                  <a:pt x="19230" y="13117"/>
                </a:lnTo>
                <a:lnTo>
                  <a:pt x="19230" y="16302"/>
                </a:lnTo>
                <a:lnTo>
                  <a:pt x="16598" y="16302"/>
                </a:lnTo>
                <a:lnTo>
                  <a:pt x="16598" y="13117"/>
                </a:lnTo>
                <a:close/>
                <a:moveTo>
                  <a:pt x="11270" y="15428"/>
                </a:moveTo>
                <a:lnTo>
                  <a:pt x="11270" y="17177"/>
                </a:lnTo>
                <a:lnTo>
                  <a:pt x="11764" y="17177"/>
                </a:lnTo>
                <a:lnTo>
                  <a:pt x="11764" y="15428"/>
                </a:lnTo>
                <a:lnTo>
                  <a:pt x="11270" y="15428"/>
                </a:lnTo>
                <a:close/>
                <a:moveTo>
                  <a:pt x="19" y="20290"/>
                </a:moveTo>
                <a:lnTo>
                  <a:pt x="19" y="21600"/>
                </a:lnTo>
                <a:lnTo>
                  <a:pt x="21581" y="21600"/>
                </a:lnTo>
                <a:lnTo>
                  <a:pt x="21581" y="20290"/>
                </a:lnTo>
                <a:lnTo>
                  <a:pt x="19" y="20290"/>
                </a:lnTo>
                <a:close/>
              </a:path>
            </a:pathLst>
          </a:custGeom>
          <a:solidFill>
            <a:srgbClr val="FFFFFF"/>
          </a:solidFill>
          <a:ln w="12700">
            <a:solidFill>
              <a:srgbClr val="000000"/>
            </a:solidFill>
            <a:miter lim="400000"/>
          </a:ln>
        </p:spPr>
        <p:txBody>
          <a:bodyPr lIns="45718" tIns="45718" rIns="45718" bIns="45718" anchor="ctr"/>
          <a:lstStyle/>
          <a:p>
            <a:endParaRPr/>
          </a:p>
        </p:txBody>
      </p:sp>
      <p:sp>
        <p:nvSpPr>
          <p:cNvPr id="95" name="DIABETIC"/>
          <p:cNvSpPr txBox="1"/>
          <p:nvPr/>
        </p:nvSpPr>
        <p:spPr>
          <a:xfrm>
            <a:off x="5838362" y="1754376"/>
            <a:ext cx="703579" cy="240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b="1"/>
            </a:lvl1pPr>
          </a:lstStyle>
          <a:p>
            <a:r>
              <a:t>DIABETIC</a:t>
            </a:r>
          </a:p>
        </p:txBody>
      </p:sp>
      <p:sp>
        <p:nvSpPr>
          <p:cNvPr id="96" name="Store"/>
          <p:cNvSpPr/>
          <p:nvPr/>
        </p:nvSpPr>
        <p:spPr>
          <a:xfrm>
            <a:off x="2123731" y="1751385"/>
            <a:ext cx="1384491" cy="1129689"/>
          </a:xfrm>
          <a:custGeom>
            <a:avLst/>
            <a:gdLst/>
            <a:ahLst/>
            <a:cxnLst>
              <a:cxn ang="0">
                <a:pos x="wd2" y="hd2"/>
              </a:cxn>
              <a:cxn ang="5400000">
                <a:pos x="wd2" y="hd2"/>
              </a:cxn>
              <a:cxn ang="10800000">
                <a:pos x="wd2" y="hd2"/>
              </a:cxn>
              <a:cxn ang="16200000">
                <a:pos x="wd2" y="hd2"/>
              </a:cxn>
            </a:cxnLst>
            <a:rect l="0" t="0" r="r" b="b"/>
            <a:pathLst>
              <a:path w="21600" h="21600" extrusionOk="0">
                <a:moveTo>
                  <a:pt x="5901" y="0"/>
                </a:moveTo>
                <a:lnTo>
                  <a:pt x="5901" y="3628"/>
                </a:lnTo>
                <a:lnTo>
                  <a:pt x="7055" y="3628"/>
                </a:lnTo>
                <a:lnTo>
                  <a:pt x="7055" y="4787"/>
                </a:lnTo>
                <a:lnTo>
                  <a:pt x="2174" y="4787"/>
                </a:lnTo>
                <a:lnTo>
                  <a:pt x="0" y="9742"/>
                </a:lnTo>
                <a:cubicBezTo>
                  <a:pt x="0" y="10276"/>
                  <a:pt x="355" y="10709"/>
                  <a:pt x="791" y="10709"/>
                </a:cubicBezTo>
                <a:cubicBezTo>
                  <a:pt x="1168" y="10709"/>
                  <a:pt x="1481" y="10387"/>
                  <a:pt x="1560" y="9955"/>
                </a:cubicBezTo>
                <a:cubicBezTo>
                  <a:pt x="1639" y="10387"/>
                  <a:pt x="1954" y="10709"/>
                  <a:pt x="2331" y="10709"/>
                </a:cubicBezTo>
                <a:cubicBezTo>
                  <a:pt x="2707" y="10709"/>
                  <a:pt x="3021" y="10387"/>
                  <a:pt x="3100" y="9955"/>
                </a:cubicBezTo>
                <a:cubicBezTo>
                  <a:pt x="3179" y="10387"/>
                  <a:pt x="3494" y="10709"/>
                  <a:pt x="3871" y="10709"/>
                </a:cubicBezTo>
                <a:cubicBezTo>
                  <a:pt x="4247" y="10709"/>
                  <a:pt x="4561" y="10387"/>
                  <a:pt x="4640" y="9955"/>
                </a:cubicBezTo>
                <a:cubicBezTo>
                  <a:pt x="4719" y="10387"/>
                  <a:pt x="5034" y="10709"/>
                  <a:pt x="5411" y="10709"/>
                </a:cubicBezTo>
                <a:cubicBezTo>
                  <a:pt x="5787" y="10709"/>
                  <a:pt x="6101" y="10387"/>
                  <a:pt x="6180" y="9955"/>
                </a:cubicBezTo>
                <a:cubicBezTo>
                  <a:pt x="6259" y="10387"/>
                  <a:pt x="6574" y="10709"/>
                  <a:pt x="6950" y="10709"/>
                </a:cubicBezTo>
                <a:cubicBezTo>
                  <a:pt x="7327" y="10709"/>
                  <a:pt x="7642" y="10387"/>
                  <a:pt x="7721" y="9955"/>
                </a:cubicBezTo>
                <a:cubicBezTo>
                  <a:pt x="7800" y="10387"/>
                  <a:pt x="8114" y="10709"/>
                  <a:pt x="8490" y="10709"/>
                </a:cubicBezTo>
                <a:cubicBezTo>
                  <a:pt x="8867" y="10709"/>
                  <a:pt x="9182" y="10387"/>
                  <a:pt x="9261" y="9955"/>
                </a:cubicBezTo>
                <a:cubicBezTo>
                  <a:pt x="9340" y="10387"/>
                  <a:pt x="9654" y="10709"/>
                  <a:pt x="10030" y="10709"/>
                </a:cubicBezTo>
                <a:cubicBezTo>
                  <a:pt x="10407" y="10709"/>
                  <a:pt x="10722" y="10387"/>
                  <a:pt x="10801" y="9955"/>
                </a:cubicBezTo>
                <a:cubicBezTo>
                  <a:pt x="10880" y="10387"/>
                  <a:pt x="11193" y="10709"/>
                  <a:pt x="11570" y="10709"/>
                </a:cubicBezTo>
                <a:cubicBezTo>
                  <a:pt x="11946" y="10709"/>
                  <a:pt x="12262" y="10387"/>
                  <a:pt x="12341" y="9955"/>
                </a:cubicBezTo>
                <a:cubicBezTo>
                  <a:pt x="12420" y="10387"/>
                  <a:pt x="12733" y="10709"/>
                  <a:pt x="13110" y="10709"/>
                </a:cubicBezTo>
                <a:cubicBezTo>
                  <a:pt x="13486" y="10709"/>
                  <a:pt x="13801" y="10387"/>
                  <a:pt x="13881" y="9955"/>
                </a:cubicBezTo>
                <a:cubicBezTo>
                  <a:pt x="13960" y="10387"/>
                  <a:pt x="14273" y="10709"/>
                  <a:pt x="14650" y="10709"/>
                </a:cubicBezTo>
                <a:cubicBezTo>
                  <a:pt x="15026" y="10709"/>
                  <a:pt x="15341" y="10387"/>
                  <a:pt x="15420" y="9955"/>
                </a:cubicBezTo>
                <a:cubicBezTo>
                  <a:pt x="15499" y="10387"/>
                  <a:pt x="15815" y="10709"/>
                  <a:pt x="16191" y="10709"/>
                </a:cubicBezTo>
                <a:cubicBezTo>
                  <a:pt x="16568" y="10709"/>
                  <a:pt x="16881" y="10387"/>
                  <a:pt x="16960" y="9955"/>
                </a:cubicBezTo>
                <a:cubicBezTo>
                  <a:pt x="17039" y="10387"/>
                  <a:pt x="17354" y="10709"/>
                  <a:pt x="17731" y="10709"/>
                </a:cubicBezTo>
                <a:cubicBezTo>
                  <a:pt x="18107" y="10709"/>
                  <a:pt x="18421" y="10387"/>
                  <a:pt x="18500" y="9955"/>
                </a:cubicBezTo>
                <a:cubicBezTo>
                  <a:pt x="18579" y="10387"/>
                  <a:pt x="18894" y="10709"/>
                  <a:pt x="19271" y="10709"/>
                </a:cubicBezTo>
                <a:cubicBezTo>
                  <a:pt x="19647" y="10709"/>
                  <a:pt x="19961" y="10387"/>
                  <a:pt x="20040" y="9955"/>
                </a:cubicBezTo>
                <a:cubicBezTo>
                  <a:pt x="20119" y="10387"/>
                  <a:pt x="20434" y="10709"/>
                  <a:pt x="20811" y="10709"/>
                </a:cubicBezTo>
                <a:cubicBezTo>
                  <a:pt x="21247" y="10709"/>
                  <a:pt x="21600" y="10276"/>
                  <a:pt x="21600" y="9742"/>
                </a:cubicBezTo>
                <a:lnTo>
                  <a:pt x="19428" y="4787"/>
                </a:lnTo>
                <a:lnTo>
                  <a:pt x="14545" y="4787"/>
                </a:lnTo>
                <a:lnTo>
                  <a:pt x="14545" y="3628"/>
                </a:lnTo>
                <a:lnTo>
                  <a:pt x="15699" y="3628"/>
                </a:lnTo>
                <a:lnTo>
                  <a:pt x="15699" y="0"/>
                </a:lnTo>
                <a:lnTo>
                  <a:pt x="5901" y="0"/>
                </a:lnTo>
                <a:close/>
                <a:moveTo>
                  <a:pt x="7876" y="3628"/>
                </a:moveTo>
                <a:lnTo>
                  <a:pt x="13724" y="3628"/>
                </a:lnTo>
                <a:lnTo>
                  <a:pt x="13724" y="4787"/>
                </a:lnTo>
                <a:lnTo>
                  <a:pt x="7876" y="4787"/>
                </a:lnTo>
                <a:lnTo>
                  <a:pt x="7876" y="3628"/>
                </a:lnTo>
                <a:close/>
                <a:moveTo>
                  <a:pt x="1224" y="11763"/>
                </a:moveTo>
                <a:lnTo>
                  <a:pt x="1224" y="19095"/>
                </a:lnTo>
                <a:lnTo>
                  <a:pt x="9484" y="19095"/>
                </a:lnTo>
                <a:lnTo>
                  <a:pt x="9484" y="13117"/>
                </a:lnTo>
                <a:lnTo>
                  <a:pt x="12116" y="13117"/>
                </a:lnTo>
                <a:lnTo>
                  <a:pt x="12116" y="19095"/>
                </a:lnTo>
                <a:lnTo>
                  <a:pt x="20377" y="19095"/>
                </a:lnTo>
                <a:lnTo>
                  <a:pt x="20377" y="11763"/>
                </a:lnTo>
                <a:lnTo>
                  <a:pt x="1224" y="11763"/>
                </a:lnTo>
                <a:close/>
                <a:moveTo>
                  <a:pt x="2371" y="13117"/>
                </a:moveTo>
                <a:lnTo>
                  <a:pt x="5004" y="13117"/>
                </a:lnTo>
                <a:lnTo>
                  <a:pt x="5004" y="16302"/>
                </a:lnTo>
                <a:lnTo>
                  <a:pt x="2371" y="16302"/>
                </a:lnTo>
                <a:lnTo>
                  <a:pt x="2371" y="13117"/>
                </a:lnTo>
                <a:close/>
                <a:moveTo>
                  <a:pt x="5928" y="13117"/>
                </a:moveTo>
                <a:lnTo>
                  <a:pt x="8561" y="13117"/>
                </a:lnTo>
                <a:lnTo>
                  <a:pt x="8561" y="16302"/>
                </a:lnTo>
                <a:lnTo>
                  <a:pt x="5928" y="16302"/>
                </a:lnTo>
                <a:lnTo>
                  <a:pt x="5928" y="13117"/>
                </a:lnTo>
                <a:close/>
                <a:moveTo>
                  <a:pt x="13041" y="13117"/>
                </a:moveTo>
                <a:lnTo>
                  <a:pt x="15673" y="13117"/>
                </a:lnTo>
                <a:lnTo>
                  <a:pt x="15673" y="16302"/>
                </a:lnTo>
                <a:lnTo>
                  <a:pt x="13041" y="16302"/>
                </a:lnTo>
                <a:lnTo>
                  <a:pt x="13041" y="13117"/>
                </a:lnTo>
                <a:close/>
                <a:moveTo>
                  <a:pt x="16598" y="13117"/>
                </a:moveTo>
                <a:lnTo>
                  <a:pt x="19230" y="13117"/>
                </a:lnTo>
                <a:lnTo>
                  <a:pt x="19230" y="16302"/>
                </a:lnTo>
                <a:lnTo>
                  <a:pt x="16598" y="16302"/>
                </a:lnTo>
                <a:lnTo>
                  <a:pt x="16598" y="13117"/>
                </a:lnTo>
                <a:close/>
                <a:moveTo>
                  <a:pt x="11270" y="15428"/>
                </a:moveTo>
                <a:lnTo>
                  <a:pt x="11270" y="17177"/>
                </a:lnTo>
                <a:lnTo>
                  <a:pt x="11764" y="17177"/>
                </a:lnTo>
                <a:lnTo>
                  <a:pt x="11764" y="15428"/>
                </a:lnTo>
                <a:lnTo>
                  <a:pt x="11270" y="15428"/>
                </a:lnTo>
                <a:close/>
                <a:moveTo>
                  <a:pt x="19" y="20290"/>
                </a:moveTo>
                <a:lnTo>
                  <a:pt x="19" y="21600"/>
                </a:lnTo>
                <a:lnTo>
                  <a:pt x="21581" y="21600"/>
                </a:lnTo>
                <a:lnTo>
                  <a:pt x="21581" y="20290"/>
                </a:lnTo>
                <a:lnTo>
                  <a:pt x="19" y="20290"/>
                </a:lnTo>
                <a:close/>
              </a:path>
            </a:pathLst>
          </a:custGeom>
          <a:solidFill>
            <a:srgbClr val="FFFFFF"/>
          </a:solidFill>
          <a:ln w="12700">
            <a:solidFill>
              <a:srgbClr val="000000"/>
            </a:solidFill>
            <a:miter lim="400000"/>
          </a:ln>
        </p:spPr>
        <p:txBody>
          <a:bodyPr lIns="45718" tIns="45718" rIns="45718" bIns="45718" anchor="ctr"/>
          <a:lstStyle/>
          <a:p>
            <a:endParaRPr/>
          </a:p>
        </p:txBody>
      </p:sp>
      <p:sp>
        <p:nvSpPr>
          <p:cNvPr id="97" name="KOSHER"/>
          <p:cNvSpPr txBox="1"/>
          <p:nvPr/>
        </p:nvSpPr>
        <p:spPr>
          <a:xfrm>
            <a:off x="2506097" y="1714323"/>
            <a:ext cx="645159" cy="240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b="1"/>
            </a:lvl1pPr>
          </a:lstStyle>
          <a:p>
            <a:r>
              <a:t>KOSHER</a:t>
            </a:r>
          </a:p>
        </p:txBody>
      </p:sp>
      <p:sp>
        <p:nvSpPr>
          <p:cNvPr id="98" name="Store"/>
          <p:cNvSpPr/>
          <p:nvPr/>
        </p:nvSpPr>
        <p:spPr>
          <a:xfrm>
            <a:off x="7204003" y="1791437"/>
            <a:ext cx="1384490" cy="1129689"/>
          </a:xfrm>
          <a:custGeom>
            <a:avLst/>
            <a:gdLst/>
            <a:ahLst/>
            <a:cxnLst>
              <a:cxn ang="0">
                <a:pos x="wd2" y="hd2"/>
              </a:cxn>
              <a:cxn ang="5400000">
                <a:pos x="wd2" y="hd2"/>
              </a:cxn>
              <a:cxn ang="10800000">
                <a:pos x="wd2" y="hd2"/>
              </a:cxn>
              <a:cxn ang="16200000">
                <a:pos x="wd2" y="hd2"/>
              </a:cxn>
            </a:cxnLst>
            <a:rect l="0" t="0" r="r" b="b"/>
            <a:pathLst>
              <a:path w="21600" h="21600" extrusionOk="0">
                <a:moveTo>
                  <a:pt x="5901" y="0"/>
                </a:moveTo>
                <a:lnTo>
                  <a:pt x="5901" y="3628"/>
                </a:lnTo>
                <a:lnTo>
                  <a:pt x="7055" y="3628"/>
                </a:lnTo>
                <a:lnTo>
                  <a:pt x="7055" y="4787"/>
                </a:lnTo>
                <a:lnTo>
                  <a:pt x="2174" y="4787"/>
                </a:lnTo>
                <a:lnTo>
                  <a:pt x="0" y="9742"/>
                </a:lnTo>
                <a:cubicBezTo>
                  <a:pt x="0" y="10276"/>
                  <a:pt x="355" y="10709"/>
                  <a:pt x="791" y="10709"/>
                </a:cubicBezTo>
                <a:cubicBezTo>
                  <a:pt x="1168" y="10709"/>
                  <a:pt x="1481" y="10387"/>
                  <a:pt x="1560" y="9955"/>
                </a:cubicBezTo>
                <a:cubicBezTo>
                  <a:pt x="1639" y="10387"/>
                  <a:pt x="1954" y="10709"/>
                  <a:pt x="2331" y="10709"/>
                </a:cubicBezTo>
                <a:cubicBezTo>
                  <a:pt x="2707" y="10709"/>
                  <a:pt x="3021" y="10387"/>
                  <a:pt x="3100" y="9955"/>
                </a:cubicBezTo>
                <a:cubicBezTo>
                  <a:pt x="3179" y="10387"/>
                  <a:pt x="3494" y="10709"/>
                  <a:pt x="3871" y="10709"/>
                </a:cubicBezTo>
                <a:cubicBezTo>
                  <a:pt x="4247" y="10709"/>
                  <a:pt x="4561" y="10387"/>
                  <a:pt x="4640" y="9955"/>
                </a:cubicBezTo>
                <a:cubicBezTo>
                  <a:pt x="4719" y="10387"/>
                  <a:pt x="5034" y="10709"/>
                  <a:pt x="5411" y="10709"/>
                </a:cubicBezTo>
                <a:cubicBezTo>
                  <a:pt x="5787" y="10709"/>
                  <a:pt x="6101" y="10387"/>
                  <a:pt x="6180" y="9955"/>
                </a:cubicBezTo>
                <a:cubicBezTo>
                  <a:pt x="6259" y="10387"/>
                  <a:pt x="6574" y="10709"/>
                  <a:pt x="6950" y="10709"/>
                </a:cubicBezTo>
                <a:cubicBezTo>
                  <a:pt x="7327" y="10709"/>
                  <a:pt x="7642" y="10387"/>
                  <a:pt x="7721" y="9955"/>
                </a:cubicBezTo>
                <a:cubicBezTo>
                  <a:pt x="7800" y="10387"/>
                  <a:pt x="8114" y="10709"/>
                  <a:pt x="8490" y="10709"/>
                </a:cubicBezTo>
                <a:cubicBezTo>
                  <a:pt x="8867" y="10709"/>
                  <a:pt x="9182" y="10387"/>
                  <a:pt x="9261" y="9955"/>
                </a:cubicBezTo>
                <a:cubicBezTo>
                  <a:pt x="9340" y="10387"/>
                  <a:pt x="9654" y="10709"/>
                  <a:pt x="10030" y="10709"/>
                </a:cubicBezTo>
                <a:cubicBezTo>
                  <a:pt x="10407" y="10709"/>
                  <a:pt x="10722" y="10387"/>
                  <a:pt x="10801" y="9955"/>
                </a:cubicBezTo>
                <a:cubicBezTo>
                  <a:pt x="10880" y="10387"/>
                  <a:pt x="11193" y="10709"/>
                  <a:pt x="11570" y="10709"/>
                </a:cubicBezTo>
                <a:cubicBezTo>
                  <a:pt x="11946" y="10709"/>
                  <a:pt x="12262" y="10387"/>
                  <a:pt x="12341" y="9955"/>
                </a:cubicBezTo>
                <a:cubicBezTo>
                  <a:pt x="12420" y="10387"/>
                  <a:pt x="12733" y="10709"/>
                  <a:pt x="13110" y="10709"/>
                </a:cubicBezTo>
                <a:cubicBezTo>
                  <a:pt x="13486" y="10709"/>
                  <a:pt x="13801" y="10387"/>
                  <a:pt x="13881" y="9955"/>
                </a:cubicBezTo>
                <a:cubicBezTo>
                  <a:pt x="13960" y="10387"/>
                  <a:pt x="14273" y="10709"/>
                  <a:pt x="14650" y="10709"/>
                </a:cubicBezTo>
                <a:cubicBezTo>
                  <a:pt x="15026" y="10709"/>
                  <a:pt x="15341" y="10387"/>
                  <a:pt x="15420" y="9955"/>
                </a:cubicBezTo>
                <a:cubicBezTo>
                  <a:pt x="15499" y="10387"/>
                  <a:pt x="15815" y="10709"/>
                  <a:pt x="16191" y="10709"/>
                </a:cubicBezTo>
                <a:cubicBezTo>
                  <a:pt x="16568" y="10709"/>
                  <a:pt x="16881" y="10387"/>
                  <a:pt x="16960" y="9955"/>
                </a:cubicBezTo>
                <a:cubicBezTo>
                  <a:pt x="17039" y="10387"/>
                  <a:pt x="17354" y="10709"/>
                  <a:pt x="17731" y="10709"/>
                </a:cubicBezTo>
                <a:cubicBezTo>
                  <a:pt x="18107" y="10709"/>
                  <a:pt x="18421" y="10387"/>
                  <a:pt x="18500" y="9955"/>
                </a:cubicBezTo>
                <a:cubicBezTo>
                  <a:pt x="18579" y="10387"/>
                  <a:pt x="18894" y="10709"/>
                  <a:pt x="19271" y="10709"/>
                </a:cubicBezTo>
                <a:cubicBezTo>
                  <a:pt x="19647" y="10709"/>
                  <a:pt x="19961" y="10387"/>
                  <a:pt x="20040" y="9955"/>
                </a:cubicBezTo>
                <a:cubicBezTo>
                  <a:pt x="20119" y="10387"/>
                  <a:pt x="20434" y="10709"/>
                  <a:pt x="20811" y="10709"/>
                </a:cubicBezTo>
                <a:cubicBezTo>
                  <a:pt x="21247" y="10709"/>
                  <a:pt x="21600" y="10276"/>
                  <a:pt x="21600" y="9742"/>
                </a:cubicBezTo>
                <a:lnTo>
                  <a:pt x="19428" y="4787"/>
                </a:lnTo>
                <a:lnTo>
                  <a:pt x="14545" y="4787"/>
                </a:lnTo>
                <a:lnTo>
                  <a:pt x="14545" y="3628"/>
                </a:lnTo>
                <a:lnTo>
                  <a:pt x="15699" y="3628"/>
                </a:lnTo>
                <a:lnTo>
                  <a:pt x="15699" y="0"/>
                </a:lnTo>
                <a:lnTo>
                  <a:pt x="5901" y="0"/>
                </a:lnTo>
                <a:close/>
                <a:moveTo>
                  <a:pt x="7876" y="3628"/>
                </a:moveTo>
                <a:lnTo>
                  <a:pt x="13724" y="3628"/>
                </a:lnTo>
                <a:lnTo>
                  <a:pt x="13724" y="4787"/>
                </a:lnTo>
                <a:lnTo>
                  <a:pt x="7876" y="4787"/>
                </a:lnTo>
                <a:lnTo>
                  <a:pt x="7876" y="3628"/>
                </a:lnTo>
                <a:close/>
                <a:moveTo>
                  <a:pt x="1224" y="11763"/>
                </a:moveTo>
                <a:lnTo>
                  <a:pt x="1224" y="19095"/>
                </a:lnTo>
                <a:lnTo>
                  <a:pt x="9484" y="19095"/>
                </a:lnTo>
                <a:lnTo>
                  <a:pt x="9484" y="13117"/>
                </a:lnTo>
                <a:lnTo>
                  <a:pt x="12116" y="13117"/>
                </a:lnTo>
                <a:lnTo>
                  <a:pt x="12116" y="19095"/>
                </a:lnTo>
                <a:lnTo>
                  <a:pt x="20377" y="19095"/>
                </a:lnTo>
                <a:lnTo>
                  <a:pt x="20377" y="11763"/>
                </a:lnTo>
                <a:lnTo>
                  <a:pt x="1224" y="11763"/>
                </a:lnTo>
                <a:close/>
                <a:moveTo>
                  <a:pt x="2371" y="13117"/>
                </a:moveTo>
                <a:lnTo>
                  <a:pt x="5004" y="13117"/>
                </a:lnTo>
                <a:lnTo>
                  <a:pt x="5004" y="16302"/>
                </a:lnTo>
                <a:lnTo>
                  <a:pt x="2371" y="16302"/>
                </a:lnTo>
                <a:lnTo>
                  <a:pt x="2371" y="13117"/>
                </a:lnTo>
                <a:close/>
                <a:moveTo>
                  <a:pt x="5928" y="13117"/>
                </a:moveTo>
                <a:lnTo>
                  <a:pt x="8561" y="13117"/>
                </a:lnTo>
                <a:lnTo>
                  <a:pt x="8561" y="16302"/>
                </a:lnTo>
                <a:lnTo>
                  <a:pt x="5928" y="16302"/>
                </a:lnTo>
                <a:lnTo>
                  <a:pt x="5928" y="13117"/>
                </a:lnTo>
                <a:close/>
                <a:moveTo>
                  <a:pt x="13041" y="13117"/>
                </a:moveTo>
                <a:lnTo>
                  <a:pt x="15673" y="13117"/>
                </a:lnTo>
                <a:lnTo>
                  <a:pt x="15673" y="16302"/>
                </a:lnTo>
                <a:lnTo>
                  <a:pt x="13041" y="16302"/>
                </a:lnTo>
                <a:lnTo>
                  <a:pt x="13041" y="13117"/>
                </a:lnTo>
                <a:close/>
                <a:moveTo>
                  <a:pt x="16598" y="13117"/>
                </a:moveTo>
                <a:lnTo>
                  <a:pt x="19230" y="13117"/>
                </a:lnTo>
                <a:lnTo>
                  <a:pt x="19230" y="16302"/>
                </a:lnTo>
                <a:lnTo>
                  <a:pt x="16598" y="16302"/>
                </a:lnTo>
                <a:lnTo>
                  <a:pt x="16598" y="13117"/>
                </a:lnTo>
                <a:close/>
                <a:moveTo>
                  <a:pt x="11270" y="15428"/>
                </a:moveTo>
                <a:lnTo>
                  <a:pt x="11270" y="17177"/>
                </a:lnTo>
                <a:lnTo>
                  <a:pt x="11764" y="17177"/>
                </a:lnTo>
                <a:lnTo>
                  <a:pt x="11764" y="15428"/>
                </a:lnTo>
                <a:lnTo>
                  <a:pt x="11270" y="15428"/>
                </a:lnTo>
                <a:close/>
                <a:moveTo>
                  <a:pt x="19" y="20290"/>
                </a:moveTo>
                <a:lnTo>
                  <a:pt x="19" y="21600"/>
                </a:lnTo>
                <a:lnTo>
                  <a:pt x="21581" y="21600"/>
                </a:lnTo>
                <a:lnTo>
                  <a:pt x="21581" y="20290"/>
                </a:lnTo>
                <a:lnTo>
                  <a:pt x="19" y="20290"/>
                </a:lnTo>
                <a:close/>
              </a:path>
            </a:pathLst>
          </a:custGeom>
          <a:solidFill>
            <a:srgbClr val="FFFFFF"/>
          </a:solidFill>
          <a:ln w="12700">
            <a:solidFill>
              <a:srgbClr val="000000"/>
            </a:solidFill>
            <a:miter lim="400000"/>
          </a:ln>
        </p:spPr>
        <p:txBody>
          <a:bodyPr lIns="45718" tIns="45718" rIns="45718" bIns="45718" anchor="ctr"/>
          <a:lstStyle/>
          <a:p>
            <a:endParaRPr/>
          </a:p>
        </p:txBody>
      </p:sp>
      <p:sp>
        <p:nvSpPr>
          <p:cNvPr id="99" name="JAIN"/>
          <p:cNvSpPr txBox="1"/>
          <p:nvPr/>
        </p:nvSpPr>
        <p:spPr>
          <a:xfrm>
            <a:off x="7699589" y="1754376"/>
            <a:ext cx="393318" cy="240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ctr">
              <a:defRPr sz="1000" b="1"/>
            </a:lvl1pPr>
          </a:lstStyle>
          <a:p>
            <a:r>
              <a:t>JAIN</a:t>
            </a:r>
          </a:p>
        </p:txBody>
      </p:sp>
      <p:sp>
        <p:nvSpPr>
          <p:cNvPr id="100" name="Enable Inventory Functionality of our product"/>
          <p:cNvSpPr/>
          <p:nvPr/>
        </p:nvSpPr>
        <p:spPr>
          <a:xfrm>
            <a:off x="609943" y="3041669"/>
            <a:ext cx="1524001" cy="592546"/>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lvl1pPr algn="ctr">
              <a:defRPr sz="1000" b="1"/>
            </a:lvl1pPr>
          </a:lstStyle>
          <a:p>
            <a:r>
              <a:t>Enable Inventory Functionality of our product</a:t>
            </a:r>
          </a:p>
        </p:txBody>
      </p:sp>
      <p:sp>
        <p:nvSpPr>
          <p:cNvPr id="101" name="Enable Compulsory Stock Adjustment on every Bill"/>
          <p:cNvSpPr/>
          <p:nvPr/>
        </p:nvSpPr>
        <p:spPr>
          <a:xfrm>
            <a:off x="2730091" y="3066365"/>
            <a:ext cx="1524001" cy="592547"/>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lvl1pPr algn="ctr">
              <a:defRPr sz="1000" b="1"/>
            </a:lvl1pPr>
          </a:lstStyle>
          <a:p>
            <a:r>
              <a:t>Enable Compulsory Stock Adjustment on every Bill</a:t>
            </a:r>
          </a:p>
        </p:txBody>
      </p:sp>
      <p:sp>
        <p:nvSpPr>
          <p:cNvPr id="102" name="Agree to Quarterly Inspection by Yotto Partners"/>
          <p:cNvSpPr/>
          <p:nvPr/>
        </p:nvSpPr>
        <p:spPr>
          <a:xfrm>
            <a:off x="4850239" y="3099098"/>
            <a:ext cx="1524001" cy="592546"/>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lvl1pPr algn="ctr">
              <a:defRPr sz="1000" b="1"/>
            </a:lvl1pPr>
          </a:lstStyle>
          <a:p>
            <a:r>
              <a:t>Agree to Quarterly Inspection by Yotto Partners</a:t>
            </a:r>
          </a:p>
        </p:txBody>
      </p:sp>
      <p:sp>
        <p:nvSpPr>
          <p:cNvPr id="103" name="Yotto Partners Use our Inspection App/Pedlar"/>
          <p:cNvSpPr/>
          <p:nvPr/>
        </p:nvSpPr>
        <p:spPr>
          <a:xfrm>
            <a:off x="6970387" y="3096281"/>
            <a:ext cx="1524001" cy="592546"/>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lvl1pPr algn="ctr">
              <a:defRPr sz="1000" b="1"/>
            </a:lvl1pPr>
          </a:lstStyle>
          <a:p>
            <a:r>
              <a:rPr dirty="0"/>
              <a:t>Yotto Partners Use our Inspection </a:t>
            </a:r>
            <a:r>
              <a:rPr dirty="0" smtClean="0"/>
              <a:t>App</a:t>
            </a:r>
            <a:r>
              <a:rPr lang="en-US" dirty="0"/>
              <a:t> </a:t>
            </a:r>
            <a:r>
              <a:rPr lang="en-US" dirty="0" smtClean="0"/>
              <a:t>'</a:t>
            </a:r>
            <a:r>
              <a:rPr dirty="0" err="1" smtClean="0"/>
              <a:t>Pedlar</a:t>
            </a:r>
            <a:r>
              <a:rPr lang="en-US" dirty="0" smtClean="0"/>
              <a:t>'</a:t>
            </a:r>
            <a:endParaRPr dirty="0"/>
          </a:p>
        </p:txBody>
      </p:sp>
      <p:sp>
        <p:nvSpPr>
          <p:cNvPr id="104" name="Quarterly Inspection starts. Backend Audit is done."/>
          <p:cNvSpPr/>
          <p:nvPr/>
        </p:nvSpPr>
        <p:spPr>
          <a:xfrm>
            <a:off x="4850239" y="3993027"/>
            <a:ext cx="1524001" cy="592546"/>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lvl1pPr algn="ctr">
              <a:defRPr sz="1000" b="1"/>
            </a:lvl1pPr>
          </a:lstStyle>
          <a:p>
            <a:r>
              <a:t>Quarterly Inspection starts. Backend Audit is done. </a:t>
            </a:r>
          </a:p>
        </p:txBody>
      </p:sp>
      <p:sp>
        <p:nvSpPr>
          <p:cNvPr id="105" name="New Colour Certificate Issued for current quarter"/>
          <p:cNvSpPr/>
          <p:nvPr/>
        </p:nvSpPr>
        <p:spPr>
          <a:xfrm>
            <a:off x="609943" y="4003305"/>
            <a:ext cx="1524001" cy="592546"/>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lvl1pPr algn="ctr">
              <a:defRPr sz="1000" b="1"/>
            </a:lvl1pPr>
          </a:lstStyle>
          <a:p>
            <a:r>
              <a:t>New Colour Certificate Issued for current quarter </a:t>
            </a:r>
          </a:p>
        </p:txBody>
      </p:sp>
      <p:sp>
        <p:nvSpPr>
          <p:cNvPr id="106" name="Consumer Feedback is Enabled"/>
          <p:cNvSpPr/>
          <p:nvPr/>
        </p:nvSpPr>
        <p:spPr>
          <a:xfrm>
            <a:off x="6970387" y="3966069"/>
            <a:ext cx="1524001" cy="592547"/>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lvl1pPr algn="ctr">
              <a:defRPr sz="1000" b="1"/>
            </a:lvl1pPr>
          </a:lstStyle>
          <a:p>
            <a:r>
              <a:t>Consumer Feedback is Enabled </a:t>
            </a:r>
          </a:p>
        </p:txBody>
      </p:sp>
      <p:sp>
        <p:nvSpPr>
          <p:cNvPr id="107" name="Payment for certification Collected"/>
          <p:cNvSpPr/>
          <p:nvPr/>
        </p:nvSpPr>
        <p:spPr>
          <a:xfrm>
            <a:off x="2730091" y="3997450"/>
            <a:ext cx="1524001" cy="592546"/>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lvl1pPr algn="ctr">
              <a:defRPr sz="1000" b="1"/>
            </a:lvl1pPr>
          </a:lstStyle>
          <a:p>
            <a:r>
              <a:t>Payment for certification Collected</a:t>
            </a:r>
          </a:p>
        </p:txBody>
      </p:sp>
      <p:sp>
        <p:nvSpPr>
          <p:cNvPr id="108" name="Line"/>
          <p:cNvSpPr/>
          <p:nvPr/>
        </p:nvSpPr>
        <p:spPr>
          <a:xfrm>
            <a:off x="2228588" y="3337941"/>
            <a:ext cx="406860" cy="1"/>
          </a:xfrm>
          <a:prstGeom prst="line">
            <a:avLst/>
          </a:prstGeom>
          <a:ln w="25400">
            <a:solidFill>
              <a:schemeClr val="accent1"/>
            </a:solidFill>
            <a:tailEnd type="triangle"/>
          </a:ln>
          <a:effectLst>
            <a:outerShdw blurRad="38100" dist="23000" dir="5400000" rotWithShape="0">
              <a:srgbClr val="000000">
                <a:alpha val="34999"/>
              </a:srgbClr>
            </a:outerShdw>
          </a:effectLst>
        </p:spPr>
        <p:txBody>
          <a:bodyPr lIns="45718" tIns="45718" rIns="45718" bIns="45718"/>
          <a:lstStyle/>
          <a:p>
            <a:endParaRPr/>
          </a:p>
        </p:txBody>
      </p:sp>
      <p:sp>
        <p:nvSpPr>
          <p:cNvPr id="109" name="Line"/>
          <p:cNvSpPr/>
          <p:nvPr/>
        </p:nvSpPr>
        <p:spPr>
          <a:xfrm>
            <a:off x="4347169" y="3395370"/>
            <a:ext cx="406860" cy="1"/>
          </a:xfrm>
          <a:prstGeom prst="line">
            <a:avLst/>
          </a:prstGeom>
          <a:ln w="25400">
            <a:solidFill>
              <a:schemeClr val="accent1"/>
            </a:solidFill>
            <a:tailEnd type="triangle"/>
          </a:ln>
          <a:effectLst>
            <a:outerShdw blurRad="38100" dist="23000" dir="5400000" rotWithShape="0">
              <a:srgbClr val="000000">
                <a:alpha val="34999"/>
              </a:srgbClr>
            </a:outerShdw>
          </a:effectLst>
        </p:spPr>
        <p:txBody>
          <a:bodyPr lIns="45718" tIns="45718" rIns="45718" bIns="45718"/>
          <a:lstStyle/>
          <a:p>
            <a:endParaRPr/>
          </a:p>
        </p:txBody>
      </p:sp>
      <p:sp>
        <p:nvSpPr>
          <p:cNvPr id="110" name="Line"/>
          <p:cNvSpPr/>
          <p:nvPr/>
        </p:nvSpPr>
        <p:spPr>
          <a:xfrm>
            <a:off x="6468883" y="3395370"/>
            <a:ext cx="406860" cy="1"/>
          </a:xfrm>
          <a:prstGeom prst="line">
            <a:avLst/>
          </a:prstGeom>
          <a:ln w="25400">
            <a:solidFill>
              <a:schemeClr val="accent1"/>
            </a:solidFill>
            <a:tailEnd type="triangle"/>
          </a:ln>
          <a:effectLst>
            <a:outerShdw blurRad="38100" dist="23000" dir="5400000" rotWithShape="0">
              <a:srgbClr val="000000">
                <a:alpha val="34999"/>
              </a:srgbClr>
            </a:outerShdw>
          </a:effectLst>
        </p:spPr>
        <p:txBody>
          <a:bodyPr lIns="45718" tIns="45718" rIns="45718" bIns="45718"/>
          <a:lstStyle/>
          <a:p>
            <a:endParaRPr/>
          </a:p>
        </p:txBody>
      </p:sp>
      <p:sp>
        <p:nvSpPr>
          <p:cNvPr id="111" name="Line"/>
          <p:cNvSpPr/>
          <p:nvPr/>
        </p:nvSpPr>
        <p:spPr>
          <a:xfrm flipH="1">
            <a:off x="6449856" y="4262342"/>
            <a:ext cx="393318" cy="1"/>
          </a:xfrm>
          <a:prstGeom prst="line">
            <a:avLst/>
          </a:prstGeom>
          <a:ln w="25400">
            <a:solidFill>
              <a:schemeClr val="accent1"/>
            </a:solidFill>
            <a:tailEnd type="triangle"/>
          </a:ln>
          <a:effectLst>
            <a:outerShdw blurRad="38100" dist="23000" dir="5400000" rotWithShape="0">
              <a:srgbClr val="000000">
                <a:alpha val="34999"/>
              </a:srgbClr>
            </a:outerShdw>
          </a:effectLst>
        </p:spPr>
        <p:txBody>
          <a:bodyPr lIns="45718" tIns="45718" rIns="45718" bIns="45718"/>
          <a:lstStyle/>
          <a:p>
            <a:endParaRPr/>
          </a:p>
        </p:txBody>
      </p:sp>
      <p:sp>
        <p:nvSpPr>
          <p:cNvPr id="112" name="Line"/>
          <p:cNvSpPr/>
          <p:nvPr/>
        </p:nvSpPr>
        <p:spPr>
          <a:xfrm flipH="1">
            <a:off x="4353940" y="4262342"/>
            <a:ext cx="393318" cy="1"/>
          </a:xfrm>
          <a:prstGeom prst="line">
            <a:avLst/>
          </a:prstGeom>
          <a:ln w="25400">
            <a:solidFill>
              <a:schemeClr val="accent1"/>
            </a:solidFill>
            <a:tailEnd type="triangle"/>
          </a:ln>
          <a:effectLst>
            <a:outerShdw blurRad="38100" dist="23000" dir="5400000" rotWithShape="0">
              <a:srgbClr val="000000">
                <a:alpha val="34999"/>
              </a:srgbClr>
            </a:outerShdw>
          </a:effectLst>
        </p:spPr>
        <p:txBody>
          <a:bodyPr lIns="45718" tIns="45718" rIns="45718" bIns="45718"/>
          <a:lstStyle/>
          <a:p>
            <a:endParaRPr/>
          </a:p>
        </p:txBody>
      </p:sp>
      <p:sp>
        <p:nvSpPr>
          <p:cNvPr id="113" name="Line"/>
          <p:cNvSpPr/>
          <p:nvPr/>
        </p:nvSpPr>
        <p:spPr>
          <a:xfrm flipH="1">
            <a:off x="2235359" y="4289300"/>
            <a:ext cx="393318" cy="1"/>
          </a:xfrm>
          <a:prstGeom prst="line">
            <a:avLst/>
          </a:prstGeom>
          <a:ln w="25400">
            <a:solidFill>
              <a:schemeClr val="accent1"/>
            </a:solidFill>
            <a:tailEnd type="triangle"/>
          </a:ln>
          <a:effectLst>
            <a:outerShdw blurRad="38100" dist="23000" dir="5400000" rotWithShape="0">
              <a:srgbClr val="000000">
                <a:alpha val="34999"/>
              </a:srgbClr>
            </a:outerShdw>
          </a:effectLst>
        </p:spPr>
        <p:txBody>
          <a:bodyPr lIns="45718" tIns="45718" rIns="45718" bIns="45718"/>
          <a:lstStyle/>
          <a:p>
            <a:endParaRPr/>
          </a:p>
        </p:txBody>
      </p:sp>
      <p:sp>
        <p:nvSpPr>
          <p:cNvPr id="114" name="Line"/>
          <p:cNvSpPr/>
          <p:nvPr/>
        </p:nvSpPr>
        <p:spPr>
          <a:xfrm>
            <a:off x="7732387" y="3700448"/>
            <a:ext cx="1" cy="254000"/>
          </a:xfrm>
          <a:prstGeom prst="line">
            <a:avLst/>
          </a:prstGeom>
          <a:ln w="25400">
            <a:solidFill>
              <a:schemeClr val="accent1"/>
            </a:solidFill>
            <a:tailEnd type="triangle"/>
          </a:ln>
          <a:effectLst>
            <a:outerShdw blurRad="38100" dist="23000" dir="5400000" rotWithShape="0">
              <a:srgbClr val="000000">
                <a:alpha val="34999"/>
              </a:srgbClr>
            </a:outerShdw>
          </a:effectLst>
        </p:spPr>
        <p:txBody>
          <a:bodyPr lIns="45718" tIns="45718" rIns="45718" bIns="45718"/>
          <a:lstStyle/>
          <a:p>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1396" name="Google Shape;1396;p16"/>
          <p:cNvSpPr/>
          <p:nvPr/>
        </p:nvSpPr>
        <p:spPr>
          <a:xfrm>
            <a:off x="347041" y="85360"/>
            <a:ext cx="8520524" cy="516646"/>
          </a:xfrm>
          <a:prstGeom prst="rect">
            <a:avLst/>
          </a:prstGeom>
          <a:solidFill>
            <a:srgbClr val="FFFFFF"/>
          </a:solidFill>
          <a:ln w="12700" cap="flat" cmpd="sng">
            <a:solidFill>
              <a:srgbClr val="000000"/>
            </a:solidFill>
            <a:prstDash val="solid"/>
            <a:miter lim="400000"/>
            <a:headEnd type="none" w="sm" len="sm"/>
            <a:tailEnd type="none" w="sm" len="sm"/>
          </a:ln>
        </p:spPr>
        <p:txBody>
          <a:bodyPr spcFirstLastPara="1" wrap="square" lIns="45700" tIns="45700" rIns="45700" bIns="45700" anchor="ctr" anchorCtr="0">
            <a:noAutofit/>
          </a:bodyPr>
          <a:lstStyle/>
          <a:p>
            <a:pPr lvl="0" algn="ctr">
              <a:buSzPts val="2500"/>
            </a:pPr>
            <a:r>
              <a:rPr lang="en-US" sz="2400" dirty="0"/>
              <a:t>More </a:t>
            </a:r>
            <a:r>
              <a:rPr lang="en-US" sz="2400" dirty="0" err="1" smtClean="0"/>
              <a:t>Rev+Profit</a:t>
            </a:r>
            <a:r>
              <a:rPr lang="en-US" sz="2400" dirty="0" smtClean="0"/>
              <a:t>: </a:t>
            </a:r>
            <a:r>
              <a:rPr lang="en-US" sz="2400" dirty="0" err="1" smtClean="0"/>
              <a:t>EVs+Super-Batteries+Solar</a:t>
            </a:r>
            <a:r>
              <a:rPr lang="en-US" sz="2400" dirty="0" smtClean="0"/>
              <a:t> Charging Infra</a:t>
            </a:r>
            <a:endParaRPr sz="1200" dirty="0"/>
          </a:p>
        </p:txBody>
      </p:sp>
      <p:sp>
        <p:nvSpPr>
          <p:cNvPr id="1398" name="Google Shape;1398;p16"/>
          <p:cNvSpPr txBox="1">
            <a:spLocks noGrp="1"/>
          </p:cNvSpPr>
          <p:nvPr>
            <p:ph type="sldNum" idx="12"/>
          </p:nvPr>
        </p:nvSpPr>
        <p:spPr>
          <a:xfrm>
            <a:off x="8660940" y="4757408"/>
            <a:ext cx="406800" cy="399000"/>
          </a:xfrm>
          <a:prstGeom prst="rect">
            <a:avLst/>
          </a:prstGeom>
        </p:spPr>
        <p:txBody>
          <a:bodyPr spcFirstLastPara="1" wrap="square" lIns="40800" tIns="40800" rIns="40800" bIns="40800" anchor="ctr" anchorCtr="0">
            <a:noAutofit/>
          </a:bodyPr>
          <a:lstStyle/>
          <a:p>
            <a:pPr marL="0" lvl="0" indent="0" algn="r" rtl="0">
              <a:spcBef>
                <a:spcPts val="0"/>
              </a:spcBef>
              <a:spcAft>
                <a:spcPts val="0"/>
              </a:spcAft>
              <a:buClr>
                <a:srgbClr val="FFFFFF"/>
              </a:buClr>
              <a:buSzPts val="2100"/>
              <a:buFont typeface="Calibri"/>
              <a:buNone/>
            </a:pPr>
            <a:fld id="{00000000-1234-1234-1234-123412341234}" type="slidenum">
              <a:rPr lang="en-US"/>
              <a:t>21</a:t>
            </a:fld>
            <a:endParaRPr/>
          </a:p>
        </p:txBody>
      </p:sp>
      <p:sp>
        <p:nvSpPr>
          <p:cNvPr id="40" name="Partners are to be made economically successful for making Aggregation viable, scalable and profitable. So we must create multiple revenue source for Partners which are complementary and important for the core Aggregation business."/>
          <p:cNvSpPr/>
          <p:nvPr/>
        </p:nvSpPr>
        <p:spPr>
          <a:xfrm>
            <a:off x="347041" y="732817"/>
            <a:ext cx="8520524" cy="672290"/>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1500" b="1"/>
            </a:lvl1pPr>
          </a:lstStyle>
          <a:p>
            <a:r>
              <a:rPr lang="en-US" dirty="0" smtClean="0"/>
              <a:t>‘</a:t>
            </a:r>
            <a:r>
              <a:rPr dirty="0" smtClean="0"/>
              <a:t>Partners</a:t>
            </a:r>
            <a:r>
              <a:rPr lang="en-US" dirty="0" smtClean="0"/>
              <a:t>'</a:t>
            </a:r>
            <a:r>
              <a:rPr dirty="0" smtClean="0"/>
              <a:t> </a:t>
            </a:r>
            <a:r>
              <a:rPr lang="en-US" dirty="0" smtClean="0"/>
              <a:t>must</a:t>
            </a:r>
            <a:r>
              <a:rPr dirty="0" smtClean="0"/>
              <a:t> </a:t>
            </a:r>
            <a:r>
              <a:rPr dirty="0"/>
              <a:t>be </a:t>
            </a:r>
            <a:r>
              <a:rPr lang="en-US" dirty="0" smtClean="0"/>
              <a:t>incentivized</a:t>
            </a:r>
            <a:r>
              <a:rPr dirty="0" smtClean="0"/>
              <a:t> </a:t>
            </a:r>
            <a:r>
              <a:rPr lang="en-US" dirty="0" smtClean="0"/>
              <a:t>to</a:t>
            </a:r>
            <a:r>
              <a:rPr dirty="0" smtClean="0"/>
              <a:t> mak</a:t>
            </a:r>
            <a:r>
              <a:rPr lang="en-US" dirty="0" smtClean="0"/>
              <a:t>e</a:t>
            </a:r>
            <a:r>
              <a:rPr dirty="0" smtClean="0"/>
              <a:t> </a:t>
            </a:r>
            <a:r>
              <a:rPr lang="en-US" dirty="0" smtClean="0"/>
              <a:t>Yotto.in</a:t>
            </a:r>
            <a:r>
              <a:rPr dirty="0" smtClean="0"/>
              <a:t> </a:t>
            </a:r>
            <a:r>
              <a:rPr dirty="0"/>
              <a:t>viable, scalable and </a:t>
            </a:r>
            <a:r>
              <a:rPr dirty="0" smtClean="0"/>
              <a:t>profitable.</a:t>
            </a:r>
            <a:r>
              <a:rPr lang="en-US" dirty="0" smtClean="0"/>
              <a:t/>
            </a:r>
            <a:br>
              <a:rPr lang="en-US" dirty="0" smtClean="0"/>
            </a:br>
            <a:r>
              <a:rPr dirty="0" smtClean="0"/>
              <a:t>So </a:t>
            </a:r>
            <a:r>
              <a:rPr dirty="0"/>
              <a:t>we must create multiple revenue </a:t>
            </a:r>
            <a:r>
              <a:rPr dirty="0" smtClean="0"/>
              <a:t>source</a:t>
            </a:r>
            <a:r>
              <a:rPr lang="en-US" dirty="0" smtClean="0"/>
              <a:t>s &amp; cost savings</a:t>
            </a:r>
            <a:r>
              <a:rPr dirty="0" smtClean="0"/>
              <a:t> </a:t>
            </a:r>
            <a:r>
              <a:rPr dirty="0"/>
              <a:t>for </a:t>
            </a:r>
            <a:r>
              <a:rPr dirty="0" smtClean="0"/>
              <a:t>Partners</a:t>
            </a:r>
            <a:r>
              <a:rPr lang="en-US" dirty="0" smtClean="0"/>
              <a:t>,</a:t>
            </a:r>
            <a:r>
              <a:rPr dirty="0" smtClean="0"/>
              <a:t> </a:t>
            </a:r>
            <a:r>
              <a:rPr dirty="0"/>
              <a:t>which </a:t>
            </a:r>
            <a:r>
              <a:rPr dirty="0" smtClean="0"/>
              <a:t>are</a:t>
            </a:r>
            <a:r>
              <a:rPr lang="en-US" dirty="0" smtClean="0"/>
              <a:t/>
            </a:r>
            <a:br>
              <a:rPr lang="en-US" dirty="0" smtClean="0"/>
            </a:br>
            <a:r>
              <a:rPr dirty="0" smtClean="0"/>
              <a:t>complementary </a:t>
            </a:r>
            <a:r>
              <a:rPr dirty="0"/>
              <a:t>and important </a:t>
            </a:r>
            <a:r>
              <a:rPr lang="en-US" dirty="0" smtClean="0"/>
              <a:t>to</a:t>
            </a:r>
            <a:r>
              <a:rPr dirty="0" smtClean="0"/>
              <a:t> </a:t>
            </a:r>
            <a:r>
              <a:rPr dirty="0"/>
              <a:t>the core Aggregation business.  </a:t>
            </a:r>
          </a:p>
        </p:txBody>
      </p:sp>
      <p:grpSp>
        <p:nvGrpSpPr>
          <p:cNvPr id="41" name="Group"/>
          <p:cNvGrpSpPr/>
          <p:nvPr/>
        </p:nvGrpSpPr>
        <p:grpSpPr>
          <a:xfrm>
            <a:off x="3823692" y="1943326"/>
            <a:ext cx="1489197" cy="2462068"/>
            <a:chOff x="0" y="0"/>
            <a:chExt cx="1489196" cy="2462066"/>
          </a:xfrm>
        </p:grpSpPr>
        <p:sp>
          <p:nvSpPr>
            <p:cNvPr id="42" name="Rounded Rectangle"/>
            <p:cNvSpPr/>
            <p:nvPr/>
          </p:nvSpPr>
          <p:spPr>
            <a:xfrm>
              <a:off x="6718" y="0"/>
              <a:ext cx="1453696" cy="2462067"/>
            </a:xfrm>
            <a:prstGeom prst="roundRect">
              <a:avLst>
                <a:gd name="adj" fmla="val 7537"/>
              </a:avLst>
            </a:prstGeom>
            <a:solidFill>
              <a:srgbClr val="DDDDDD"/>
            </a:solidFill>
            <a:ln w="12700" cap="flat">
              <a:noFill/>
              <a:miter lim="400000"/>
            </a:ln>
            <a:effectLst/>
          </p:spPr>
          <p:txBody>
            <a:bodyPr wrap="square" lIns="45718" tIns="45718" rIns="45718" bIns="45718" numCol="1" anchor="ctr">
              <a:noAutofit/>
            </a:bodyPr>
            <a:lstStyle/>
            <a:p>
              <a:pPr>
                <a:defRPr b="1"/>
              </a:pPr>
              <a:endParaRPr/>
            </a:p>
          </p:txBody>
        </p:sp>
        <p:grpSp>
          <p:nvGrpSpPr>
            <p:cNvPr id="43" name="Group"/>
            <p:cNvGrpSpPr/>
            <p:nvPr/>
          </p:nvGrpSpPr>
          <p:grpSpPr>
            <a:xfrm>
              <a:off x="0" y="970910"/>
              <a:ext cx="1058567" cy="662726"/>
              <a:chOff x="0" y="0"/>
              <a:chExt cx="1058566" cy="662725"/>
            </a:xfrm>
          </p:grpSpPr>
          <p:grpSp>
            <p:nvGrpSpPr>
              <p:cNvPr id="54" name="Group"/>
              <p:cNvGrpSpPr/>
              <p:nvPr/>
            </p:nvGrpSpPr>
            <p:grpSpPr>
              <a:xfrm>
                <a:off x="170450" y="0"/>
                <a:ext cx="717668" cy="436676"/>
                <a:chOff x="0" y="0"/>
                <a:chExt cx="717667" cy="436675"/>
              </a:xfrm>
            </p:grpSpPr>
            <p:pic>
              <p:nvPicPr>
                <p:cNvPr id="56" name="Image" descr="Image"/>
                <p:cNvPicPr>
                  <a:picLocks noChangeAspect="1"/>
                </p:cNvPicPr>
                <p:nvPr/>
              </p:nvPicPr>
              <p:blipFill>
                <a:blip r:embed="rId3">
                  <a:extLst/>
                </a:blip>
                <a:stretch>
                  <a:fillRect/>
                </a:stretch>
              </p:blipFill>
              <p:spPr>
                <a:xfrm>
                  <a:off x="0" y="207502"/>
                  <a:ext cx="345053" cy="229174"/>
                </a:xfrm>
                <a:prstGeom prst="rect">
                  <a:avLst/>
                </a:prstGeom>
                <a:ln w="12700" cap="flat">
                  <a:noFill/>
                  <a:miter lim="400000"/>
                </a:ln>
                <a:effectLst/>
              </p:spPr>
            </p:pic>
            <p:pic>
              <p:nvPicPr>
                <p:cNvPr id="57" name="Image" descr="Image"/>
                <p:cNvPicPr>
                  <a:picLocks noChangeAspect="1"/>
                </p:cNvPicPr>
                <p:nvPr/>
              </p:nvPicPr>
              <p:blipFill>
                <a:blip r:embed="rId3">
                  <a:extLst/>
                </a:blip>
                <a:stretch>
                  <a:fillRect/>
                </a:stretch>
              </p:blipFill>
              <p:spPr>
                <a:xfrm>
                  <a:off x="157377" y="0"/>
                  <a:ext cx="345054" cy="229173"/>
                </a:xfrm>
                <a:prstGeom prst="rect">
                  <a:avLst/>
                </a:prstGeom>
                <a:ln w="12700" cap="flat">
                  <a:noFill/>
                  <a:miter lim="400000"/>
                </a:ln>
                <a:effectLst/>
              </p:spPr>
            </p:pic>
            <p:pic>
              <p:nvPicPr>
                <p:cNvPr id="58" name="Image" descr="Image"/>
                <p:cNvPicPr>
                  <a:picLocks noChangeAspect="1"/>
                </p:cNvPicPr>
                <p:nvPr/>
              </p:nvPicPr>
              <p:blipFill>
                <a:blip r:embed="rId3">
                  <a:extLst/>
                </a:blip>
                <a:stretch>
                  <a:fillRect/>
                </a:stretch>
              </p:blipFill>
              <p:spPr>
                <a:xfrm>
                  <a:off x="372614" y="207502"/>
                  <a:ext cx="345054" cy="229174"/>
                </a:xfrm>
                <a:prstGeom prst="rect">
                  <a:avLst/>
                </a:prstGeom>
                <a:ln w="12700" cap="flat">
                  <a:noFill/>
                  <a:miter lim="400000"/>
                </a:ln>
                <a:effectLst/>
              </p:spPr>
            </p:pic>
          </p:grpSp>
          <p:sp>
            <p:nvSpPr>
              <p:cNvPr id="55" name="Activation Team"/>
              <p:cNvSpPr/>
              <p:nvPr/>
            </p:nvSpPr>
            <p:spPr>
              <a:xfrm>
                <a:off x="0" y="400574"/>
                <a:ext cx="1058567" cy="2621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a:defRPr sz="1000" b="1"/>
                </a:lvl1pPr>
              </a:lstStyle>
              <a:p>
                <a:r>
                  <a:t>Activation Team</a:t>
                </a:r>
              </a:p>
            </p:txBody>
          </p:sp>
        </p:grpSp>
        <p:grpSp>
          <p:nvGrpSpPr>
            <p:cNvPr id="44" name="Group"/>
            <p:cNvGrpSpPr/>
            <p:nvPr/>
          </p:nvGrpSpPr>
          <p:grpSpPr>
            <a:xfrm>
              <a:off x="122856" y="1724118"/>
              <a:ext cx="812855" cy="622746"/>
              <a:chOff x="0" y="0"/>
              <a:chExt cx="812854" cy="622744"/>
            </a:xfrm>
          </p:grpSpPr>
          <p:grpSp>
            <p:nvGrpSpPr>
              <p:cNvPr id="49" name="Group"/>
              <p:cNvGrpSpPr/>
              <p:nvPr/>
            </p:nvGrpSpPr>
            <p:grpSpPr>
              <a:xfrm>
                <a:off x="115832" y="0"/>
                <a:ext cx="581190" cy="436676"/>
                <a:chOff x="0" y="0"/>
                <a:chExt cx="581189" cy="436675"/>
              </a:xfrm>
            </p:grpSpPr>
            <p:pic>
              <p:nvPicPr>
                <p:cNvPr id="51" name="delivery-man.png" descr="delivery-man.png"/>
                <p:cNvPicPr>
                  <a:picLocks noChangeAspect="1"/>
                </p:cNvPicPr>
                <p:nvPr/>
              </p:nvPicPr>
              <p:blipFill>
                <a:blip r:embed="rId4">
                  <a:extLst/>
                </a:blip>
                <a:stretch>
                  <a:fillRect/>
                </a:stretch>
              </p:blipFill>
              <p:spPr>
                <a:xfrm>
                  <a:off x="209331" y="0"/>
                  <a:ext cx="231146" cy="231145"/>
                </a:xfrm>
                <a:prstGeom prst="rect">
                  <a:avLst/>
                </a:prstGeom>
                <a:ln w="12700" cap="flat">
                  <a:noFill/>
                  <a:miter lim="400000"/>
                </a:ln>
                <a:effectLst/>
              </p:spPr>
            </p:pic>
            <p:pic>
              <p:nvPicPr>
                <p:cNvPr id="52" name="delivery-man.png" descr="delivery-man.png"/>
                <p:cNvPicPr>
                  <a:picLocks noChangeAspect="1"/>
                </p:cNvPicPr>
                <p:nvPr/>
              </p:nvPicPr>
              <p:blipFill>
                <a:blip r:embed="rId4">
                  <a:extLst/>
                </a:blip>
                <a:stretch>
                  <a:fillRect/>
                </a:stretch>
              </p:blipFill>
              <p:spPr>
                <a:xfrm>
                  <a:off x="0" y="205530"/>
                  <a:ext cx="231145" cy="231146"/>
                </a:xfrm>
                <a:prstGeom prst="rect">
                  <a:avLst/>
                </a:prstGeom>
                <a:ln w="12700" cap="flat">
                  <a:noFill/>
                  <a:miter lim="400000"/>
                </a:ln>
                <a:effectLst/>
              </p:spPr>
            </p:pic>
            <p:pic>
              <p:nvPicPr>
                <p:cNvPr id="53" name="delivery-man.png" descr="delivery-man.png"/>
                <p:cNvPicPr>
                  <a:picLocks noChangeAspect="1"/>
                </p:cNvPicPr>
                <p:nvPr/>
              </p:nvPicPr>
              <p:blipFill>
                <a:blip r:embed="rId4">
                  <a:extLst/>
                </a:blip>
                <a:stretch>
                  <a:fillRect/>
                </a:stretch>
              </p:blipFill>
              <p:spPr>
                <a:xfrm>
                  <a:off x="350044" y="205530"/>
                  <a:ext cx="231146" cy="231146"/>
                </a:xfrm>
                <a:prstGeom prst="rect">
                  <a:avLst/>
                </a:prstGeom>
                <a:ln w="12700" cap="flat">
                  <a:noFill/>
                  <a:miter lim="400000"/>
                </a:ln>
                <a:effectLst/>
              </p:spPr>
            </p:pic>
          </p:grpSp>
          <p:sp>
            <p:nvSpPr>
              <p:cNvPr id="50" name="Delivery Pool"/>
              <p:cNvSpPr/>
              <p:nvPr/>
            </p:nvSpPr>
            <p:spPr>
              <a:xfrm>
                <a:off x="0" y="414772"/>
                <a:ext cx="812855" cy="2079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a:defRPr sz="1000" b="1"/>
                </a:lvl1pPr>
              </a:lstStyle>
              <a:p>
                <a:r>
                  <a:t>Delivery Pool</a:t>
                </a:r>
              </a:p>
            </p:txBody>
          </p:sp>
        </p:grpSp>
        <p:sp>
          <p:nvSpPr>
            <p:cNvPr id="45" name="Yotto Partner"/>
            <p:cNvSpPr txBox="1"/>
            <p:nvPr/>
          </p:nvSpPr>
          <p:spPr>
            <a:xfrm>
              <a:off x="122856" y="212575"/>
              <a:ext cx="929361" cy="620916"/>
            </a:xfrm>
            <a:prstGeom prst="rect">
              <a:avLst/>
            </a:prstGeom>
            <a:solidFill>
              <a:srgbClr val="DDDDDD"/>
            </a:solidFill>
            <a:ln w="12700" cap="flat">
              <a:solidFill>
                <a:srgbClr val="000000"/>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noAutofit/>
            </a:bodyPr>
            <a:lstStyle>
              <a:lvl1pPr algn="ctr">
                <a:defRPr sz="1500" b="1"/>
              </a:lvl1pPr>
            </a:lstStyle>
            <a:p>
              <a:r>
                <a:t>Yotto Partner</a:t>
              </a:r>
            </a:p>
          </p:txBody>
        </p:sp>
        <p:sp>
          <p:nvSpPr>
            <p:cNvPr id="46" name="1"/>
            <p:cNvSpPr txBox="1"/>
            <p:nvPr/>
          </p:nvSpPr>
          <p:spPr>
            <a:xfrm>
              <a:off x="1117131" y="294365"/>
              <a:ext cx="211435" cy="3446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noAutofit/>
            </a:bodyPr>
            <a:lstStyle>
              <a:lvl1pPr>
                <a:defRPr sz="1400" b="1"/>
              </a:lvl1pPr>
            </a:lstStyle>
            <a:p>
              <a:r>
                <a:t>1</a:t>
              </a:r>
            </a:p>
          </p:txBody>
        </p:sp>
        <p:sp>
          <p:nvSpPr>
            <p:cNvPr id="47" name="Few"/>
            <p:cNvSpPr txBox="1"/>
            <p:nvPr/>
          </p:nvSpPr>
          <p:spPr>
            <a:xfrm>
              <a:off x="979910" y="1129961"/>
              <a:ext cx="509287" cy="3446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noAutofit/>
            </a:bodyPr>
            <a:lstStyle>
              <a:lvl1pPr>
                <a:defRPr sz="1400" b="1"/>
              </a:lvl1pPr>
            </a:lstStyle>
            <a:p>
              <a:r>
                <a:t>Few</a:t>
              </a:r>
            </a:p>
          </p:txBody>
        </p:sp>
        <p:sp>
          <p:nvSpPr>
            <p:cNvPr id="48" name="10s"/>
            <p:cNvSpPr txBox="1"/>
            <p:nvPr/>
          </p:nvSpPr>
          <p:spPr>
            <a:xfrm>
              <a:off x="1006769" y="1895883"/>
              <a:ext cx="439892" cy="3446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noAutofit/>
            </a:bodyPr>
            <a:lstStyle>
              <a:lvl1pPr>
                <a:defRPr sz="1400" b="1"/>
              </a:lvl1pPr>
            </a:lstStyle>
            <a:p>
              <a:r>
                <a:t>10s</a:t>
              </a:r>
            </a:p>
          </p:txBody>
        </p:sp>
      </p:grpSp>
      <p:sp>
        <p:nvSpPr>
          <p:cNvPr id="59" name="Rectangle"/>
          <p:cNvSpPr/>
          <p:nvPr/>
        </p:nvSpPr>
        <p:spPr>
          <a:xfrm>
            <a:off x="507372" y="1867349"/>
            <a:ext cx="2869146" cy="2814047"/>
          </a:xfrm>
          <a:prstGeom prst="rect">
            <a:avLst/>
          </a:prstGeom>
          <a:solidFill>
            <a:srgbClr val="FFFFFF"/>
          </a:solidFill>
          <a:ln w="25400">
            <a:solidFill>
              <a:schemeClr val="accent1"/>
            </a:solidFill>
          </a:ln>
          <a:effectLst>
            <a:outerShdw blurRad="38100" dist="23000" dir="5400000" rotWithShape="0">
              <a:srgbClr val="000000">
                <a:alpha val="34999"/>
              </a:srgbClr>
            </a:outerShdw>
          </a:effectLst>
        </p:spPr>
        <p:txBody>
          <a:bodyPr lIns="0" tIns="0" rIns="0" bIns="0" anchor="ctr"/>
          <a:lstStyle/>
          <a:p>
            <a:pPr algn="ctr">
              <a:defRPr sz="1500" b="1"/>
            </a:pPr>
            <a:endParaRPr/>
          </a:p>
        </p:txBody>
      </p:sp>
      <p:grpSp>
        <p:nvGrpSpPr>
          <p:cNvPr id="60" name="Group"/>
          <p:cNvGrpSpPr/>
          <p:nvPr/>
        </p:nvGrpSpPr>
        <p:grpSpPr>
          <a:xfrm>
            <a:off x="2306066" y="2442329"/>
            <a:ext cx="705603" cy="567504"/>
            <a:chOff x="0" y="0"/>
            <a:chExt cx="705602" cy="567502"/>
          </a:xfrm>
        </p:grpSpPr>
        <p:pic>
          <p:nvPicPr>
            <p:cNvPr id="61" name="Image" descr="Image"/>
            <p:cNvPicPr>
              <a:picLocks noChangeAspect="1"/>
            </p:cNvPicPr>
            <p:nvPr/>
          </p:nvPicPr>
          <p:blipFill>
            <a:blip r:embed="rId5">
              <a:extLst/>
            </a:blip>
            <a:stretch>
              <a:fillRect/>
            </a:stretch>
          </p:blipFill>
          <p:spPr>
            <a:xfrm>
              <a:off x="0" y="0"/>
              <a:ext cx="705603" cy="567503"/>
            </a:xfrm>
            <a:prstGeom prst="rect">
              <a:avLst/>
            </a:prstGeom>
            <a:ln w="12700" cap="flat">
              <a:noFill/>
              <a:miter lim="400000"/>
            </a:ln>
            <a:effectLst/>
          </p:spPr>
        </p:pic>
        <p:pic>
          <p:nvPicPr>
            <p:cNvPr id="62" name="Image" descr="Image"/>
            <p:cNvPicPr>
              <a:picLocks noChangeAspect="1"/>
            </p:cNvPicPr>
            <p:nvPr/>
          </p:nvPicPr>
          <p:blipFill>
            <a:blip r:embed="rId6">
              <a:extLst/>
            </a:blip>
            <a:stretch>
              <a:fillRect/>
            </a:stretch>
          </p:blipFill>
          <p:spPr>
            <a:xfrm>
              <a:off x="265780" y="286239"/>
              <a:ext cx="174042" cy="174043"/>
            </a:xfrm>
            <a:prstGeom prst="rect">
              <a:avLst/>
            </a:prstGeom>
            <a:ln w="12700" cap="flat">
              <a:noFill/>
              <a:miter lim="400000"/>
            </a:ln>
            <a:effectLst/>
          </p:spPr>
        </p:pic>
      </p:grpSp>
      <p:grpSp>
        <p:nvGrpSpPr>
          <p:cNvPr id="63" name="Group"/>
          <p:cNvGrpSpPr/>
          <p:nvPr/>
        </p:nvGrpSpPr>
        <p:grpSpPr>
          <a:xfrm>
            <a:off x="868011" y="2480487"/>
            <a:ext cx="658160" cy="529346"/>
            <a:chOff x="0" y="0"/>
            <a:chExt cx="658158" cy="529344"/>
          </a:xfrm>
        </p:grpSpPr>
        <p:pic>
          <p:nvPicPr>
            <p:cNvPr id="64" name="Image" descr="Image"/>
            <p:cNvPicPr>
              <a:picLocks noChangeAspect="1"/>
            </p:cNvPicPr>
            <p:nvPr/>
          </p:nvPicPr>
          <p:blipFill>
            <a:blip r:embed="rId5">
              <a:extLst/>
            </a:blip>
            <a:stretch>
              <a:fillRect/>
            </a:stretch>
          </p:blipFill>
          <p:spPr>
            <a:xfrm>
              <a:off x="0" y="0"/>
              <a:ext cx="658159" cy="529345"/>
            </a:xfrm>
            <a:prstGeom prst="rect">
              <a:avLst/>
            </a:prstGeom>
            <a:ln w="12700" cap="flat">
              <a:noFill/>
              <a:miter lim="400000"/>
            </a:ln>
            <a:effectLst/>
          </p:spPr>
        </p:pic>
        <p:pic>
          <p:nvPicPr>
            <p:cNvPr id="65" name="Image" descr="Image"/>
            <p:cNvPicPr>
              <a:picLocks noChangeAspect="1"/>
            </p:cNvPicPr>
            <p:nvPr/>
          </p:nvPicPr>
          <p:blipFill>
            <a:blip r:embed="rId7">
              <a:extLst/>
            </a:blip>
            <a:stretch>
              <a:fillRect/>
            </a:stretch>
          </p:blipFill>
          <p:spPr>
            <a:xfrm>
              <a:off x="260883" y="273435"/>
              <a:ext cx="136393" cy="187723"/>
            </a:xfrm>
            <a:prstGeom prst="rect">
              <a:avLst/>
            </a:prstGeom>
            <a:ln w="12700" cap="flat">
              <a:noFill/>
              <a:miter lim="400000"/>
            </a:ln>
            <a:effectLst/>
          </p:spPr>
        </p:pic>
      </p:grpSp>
      <p:sp>
        <p:nvSpPr>
          <p:cNvPr id="66" name="Rs. 2/KM"/>
          <p:cNvSpPr txBox="1"/>
          <p:nvPr/>
        </p:nvSpPr>
        <p:spPr>
          <a:xfrm>
            <a:off x="698544" y="3038701"/>
            <a:ext cx="1041307" cy="27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defRPr sz="1200" b="1"/>
            </a:lvl1pPr>
          </a:lstStyle>
          <a:p>
            <a:r>
              <a:rPr dirty="0"/>
              <a:t>Rs. </a:t>
            </a:r>
            <a:r>
              <a:rPr dirty="0" smtClean="0"/>
              <a:t>2</a:t>
            </a:r>
            <a:r>
              <a:rPr lang="en-US" dirty="0" smtClean="0"/>
              <a:t>.00 </a:t>
            </a:r>
            <a:r>
              <a:rPr dirty="0" smtClean="0"/>
              <a:t>/</a:t>
            </a:r>
            <a:r>
              <a:rPr lang="en-US" dirty="0" smtClean="0"/>
              <a:t> </a:t>
            </a:r>
            <a:r>
              <a:rPr dirty="0" smtClean="0"/>
              <a:t>KM</a:t>
            </a:r>
            <a:endParaRPr dirty="0"/>
          </a:p>
        </p:txBody>
      </p:sp>
      <p:sp>
        <p:nvSpPr>
          <p:cNvPr id="67" name="Rs. 0.2/KM"/>
          <p:cNvSpPr txBox="1"/>
          <p:nvPr/>
        </p:nvSpPr>
        <p:spPr>
          <a:xfrm>
            <a:off x="2152143" y="3038701"/>
            <a:ext cx="1041307" cy="27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defRPr sz="1200" b="1"/>
            </a:lvl1pPr>
          </a:lstStyle>
          <a:p>
            <a:r>
              <a:rPr dirty="0"/>
              <a:t>Rs. </a:t>
            </a:r>
            <a:r>
              <a:rPr dirty="0" smtClean="0"/>
              <a:t>0.2</a:t>
            </a:r>
            <a:r>
              <a:rPr lang="en-US" dirty="0" smtClean="0"/>
              <a:t>0 </a:t>
            </a:r>
            <a:r>
              <a:rPr dirty="0" smtClean="0"/>
              <a:t>/</a:t>
            </a:r>
            <a:r>
              <a:rPr lang="en-US" dirty="0" smtClean="0"/>
              <a:t> </a:t>
            </a:r>
            <a:r>
              <a:rPr dirty="0" smtClean="0"/>
              <a:t>KM</a:t>
            </a:r>
            <a:endParaRPr dirty="0"/>
          </a:p>
        </p:txBody>
      </p:sp>
      <p:sp>
        <p:nvSpPr>
          <p:cNvPr id="68" name="# 20 Orders/Day"/>
          <p:cNvSpPr txBox="1"/>
          <p:nvPr/>
        </p:nvSpPr>
        <p:spPr>
          <a:xfrm>
            <a:off x="1223025" y="1851854"/>
            <a:ext cx="1406791" cy="307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defRPr sz="1400" b="1"/>
            </a:lvl1pPr>
          </a:lstStyle>
          <a:p>
            <a:r>
              <a:rPr dirty="0" smtClean="0"/>
              <a:t>20 Orders</a:t>
            </a:r>
            <a:r>
              <a:rPr lang="en-US" dirty="0" smtClean="0"/>
              <a:t> </a:t>
            </a:r>
            <a:r>
              <a:rPr dirty="0" smtClean="0"/>
              <a:t>/</a:t>
            </a:r>
            <a:r>
              <a:rPr lang="en-US" dirty="0" smtClean="0"/>
              <a:t> </a:t>
            </a:r>
            <a:r>
              <a:rPr dirty="0" smtClean="0"/>
              <a:t>Day</a:t>
            </a:r>
            <a:endParaRPr dirty="0"/>
          </a:p>
        </p:txBody>
      </p:sp>
      <p:sp>
        <p:nvSpPr>
          <p:cNvPr id="69" name="3 Km/Order"/>
          <p:cNvSpPr txBox="1"/>
          <p:nvPr/>
        </p:nvSpPr>
        <p:spPr>
          <a:xfrm>
            <a:off x="1296715" y="2051613"/>
            <a:ext cx="1268933" cy="307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defRPr sz="1400" b="1"/>
            </a:lvl1pPr>
          </a:lstStyle>
          <a:p>
            <a:r>
              <a:rPr dirty="0"/>
              <a:t>3 </a:t>
            </a:r>
            <a:r>
              <a:rPr dirty="0" smtClean="0"/>
              <a:t>Km</a:t>
            </a:r>
            <a:r>
              <a:rPr lang="en-US" dirty="0" smtClean="0"/>
              <a:t>s </a:t>
            </a:r>
            <a:r>
              <a:rPr dirty="0" smtClean="0"/>
              <a:t>/</a:t>
            </a:r>
            <a:r>
              <a:rPr lang="en-US" dirty="0" smtClean="0"/>
              <a:t> </a:t>
            </a:r>
            <a:r>
              <a:rPr dirty="0" smtClean="0"/>
              <a:t>Order</a:t>
            </a:r>
            <a:endParaRPr dirty="0"/>
          </a:p>
        </p:txBody>
      </p:sp>
      <p:sp>
        <p:nvSpPr>
          <p:cNvPr id="70" name="2X3X20xX30X12"/>
          <p:cNvSpPr txBox="1"/>
          <p:nvPr/>
        </p:nvSpPr>
        <p:spPr>
          <a:xfrm>
            <a:off x="554059" y="3226305"/>
            <a:ext cx="1334657" cy="461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defRPr sz="1200" b="1"/>
            </a:lvl1pPr>
          </a:lstStyle>
          <a:p>
            <a:pPr algn="ctr"/>
            <a:r>
              <a:rPr lang="en-US" dirty="0" smtClean="0"/>
              <a:t>x</a:t>
            </a:r>
            <a:br>
              <a:rPr lang="en-US" dirty="0" smtClean="0"/>
            </a:br>
            <a:r>
              <a:rPr lang="en-US" dirty="0"/>
              <a:t>20 x </a:t>
            </a:r>
            <a:r>
              <a:rPr dirty="0" smtClean="0"/>
              <a:t>3</a:t>
            </a:r>
            <a:r>
              <a:rPr lang="en-US" dirty="0" smtClean="0"/>
              <a:t> x </a:t>
            </a:r>
            <a:r>
              <a:rPr dirty="0" smtClean="0"/>
              <a:t>30</a:t>
            </a:r>
            <a:r>
              <a:rPr lang="en-US" dirty="0" smtClean="0"/>
              <a:t> x </a:t>
            </a:r>
            <a:r>
              <a:rPr dirty="0" smtClean="0"/>
              <a:t>12</a:t>
            </a:r>
            <a:r>
              <a:rPr lang="en-US" dirty="0" smtClean="0"/>
              <a:t> =</a:t>
            </a:r>
            <a:endParaRPr dirty="0"/>
          </a:p>
        </p:txBody>
      </p:sp>
      <p:sp>
        <p:nvSpPr>
          <p:cNvPr id="71" name="43200/-"/>
          <p:cNvSpPr txBox="1"/>
          <p:nvPr/>
        </p:nvSpPr>
        <p:spPr>
          <a:xfrm>
            <a:off x="710865" y="3672015"/>
            <a:ext cx="1022071" cy="27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defRPr sz="1200" b="1"/>
            </a:lvl1pPr>
          </a:lstStyle>
          <a:p>
            <a:r>
              <a:rPr dirty="0" smtClean="0"/>
              <a:t>43</a:t>
            </a:r>
            <a:r>
              <a:rPr lang="en-US" dirty="0" smtClean="0"/>
              <a:t>,</a:t>
            </a:r>
            <a:r>
              <a:rPr dirty="0" smtClean="0"/>
              <a:t>200</a:t>
            </a:r>
            <a:r>
              <a:rPr lang="en-US" dirty="0" smtClean="0"/>
              <a:t> / Year</a:t>
            </a:r>
            <a:endParaRPr dirty="0"/>
          </a:p>
        </p:txBody>
      </p:sp>
      <p:sp>
        <p:nvSpPr>
          <p:cNvPr id="72" name="4320/-"/>
          <p:cNvSpPr txBox="1"/>
          <p:nvPr/>
        </p:nvSpPr>
        <p:spPr>
          <a:xfrm>
            <a:off x="2182716" y="3686595"/>
            <a:ext cx="937112" cy="461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defRPr sz="1200" b="1"/>
            </a:lvl1pPr>
          </a:lstStyle>
          <a:p>
            <a:r>
              <a:rPr dirty="0" smtClean="0"/>
              <a:t>4</a:t>
            </a:r>
            <a:r>
              <a:rPr lang="en-US" dirty="0" smtClean="0"/>
              <a:t>,</a:t>
            </a:r>
            <a:r>
              <a:rPr dirty="0" smtClean="0"/>
              <a:t>320</a:t>
            </a:r>
            <a:r>
              <a:rPr lang="en-US" dirty="0"/>
              <a:t> / Year</a:t>
            </a:r>
          </a:p>
          <a:p>
            <a:endParaRPr dirty="0"/>
          </a:p>
        </p:txBody>
      </p:sp>
      <p:sp>
        <p:nvSpPr>
          <p:cNvPr id="73" name="0.2X3X20xX30X12"/>
          <p:cNvSpPr txBox="1"/>
          <p:nvPr/>
        </p:nvSpPr>
        <p:spPr>
          <a:xfrm>
            <a:off x="1982726" y="3233393"/>
            <a:ext cx="1334657" cy="461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defRPr sz="1200" b="1"/>
            </a:lvl1pPr>
          </a:lstStyle>
          <a:p>
            <a:pPr algn="ctr"/>
            <a:r>
              <a:rPr lang="en-US" dirty="0" smtClean="0"/>
              <a:t>x</a:t>
            </a:r>
            <a:r>
              <a:rPr lang="en-US" dirty="0"/>
              <a:t/>
            </a:r>
            <a:br>
              <a:rPr lang="en-US" dirty="0"/>
            </a:br>
            <a:r>
              <a:rPr lang="en-US" dirty="0"/>
              <a:t>20 x 3 x 30 x 12 </a:t>
            </a:r>
            <a:r>
              <a:rPr lang="en-US" dirty="0" smtClean="0"/>
              <a:t>=</a:t>
            </a:r>
          </a:p>
        </p:txBody>
      </p:sp>
      <p:sp>
        <p:nvSpPr>
          <p:cNvPr id="74" name="Line"/>
          <p:cNvSpPr/>
          <p:nvPr/>
        </p:nvSpPr>
        <p:spPr>
          <a:xfrm flipV="1">
            <a:off x="1944470" y="2457475"/>
            <a:ext cx="1" cy="1439448"/>
          </a:xfrm>
          <a:prstGeom prst="line">
            <a:avLst/>
          </a:prstGeom>
          <a:ln w="25400">
            <a:solidFill>
              <a:srgbClr val="DDDDDD"/>
            </a:solidFill>
          </a:ln>
          <a:effectLst>
            <a:outerShdw blurRad="38100" dist="23000" dir="5400000" rotWithShape="0">
              <a:srgbClr val="000000">
                <a:alpha val="34999"/>
              </a:srgbClr>
            </a:outerShdw>
          </a:effectLst>
        </p:spPr>
        <p:txBody>
          <a:bodyPr lIns="45718" tIns="45718" rIns="45718" bIns="45718"/>
          <a:lstStyle/>
          <a:p>
            <a:endParaRPr/>
          </a:p>
        </p:txBody>
      </p:sp>
      <p:sp>
        <p:nvSpPr>
          <p:cNvPr id="75" name="Rectangle"/>
          <p:cNvSpPr/>
          <p:nvPr/>
        </p:nvSpPr>
        <p:spPr>
          <a:xfrm>
            <a:off x="5813416" y="1847502"/>
            <a:ext cx="2868662" cy="2853741"/>
          </a:xfrm>
          <a:prstGeom prst="rect">
            <a:avLst/>
          </a:prstGeom>
          <a:solidFill>
            <a:srgbClr val="FFFFFF"/>
          </a:solidFill>
          <a:ln w="25400">
            <a:solidFill>
              <a:schemeClr val="accent1"/>
            </a:solidFill>
          </a:ln>
          <a:effectLst>
            <a:outerShdw blurRad="38100" dist="23000" dir="5400000" rotWithShape="0">
              <a:srgbClr val="000000">
                <a:alpha val="34999"/>
              </a:srgbClr>
            </a:outerShdw>
          </a:effectLst>
        </p:spPr>
        <p:txBody>
          <a:bodyPr lIns="0" tIns="0" rIns="0" bIns="0" anchor="ctr"/>
          <a:lstStyle/>
          <a:p>
            <a:pPr algn="ctr">
              <a:defRPr sz="1500" b="1"/>
            </a:pPr>
            <a:endParaRPr dirty="0"/>
          </a:p>
        </p:txBody>
      </p:sp>
      <p:grpSp>
        <p:nvGrpSpPr>
          <p:cNvPr id="76" name="Group"/>
          <p:cNvGrpSpPr/>
          <p:nvPr/>
        </p:nvGrpSpPr>
        <p:grpSpPr>
          <a:xfrm>
            <a:off x="6795560" y="1915148"/>
            <a:ext cx="705603" cy="567504"/>
            <a:chOff x="0" y="0"/>
            <a:chExt cx="705602" cy="567502"/>
          </a:xfrm>
        </p:grpSpPr>
        <p:pic>
          <p:nvPicPr>
            <p:cNvPr id="77" name="Image" descr="Image"/>
            <p:cNvPicPr>
              <a:picLocks noChangeAspect="1"/>
            </p:cNvPicPr>
            <p:nvPr/>
          </p:nvPicPr>
          <p:blipFill>
            <a:blip r:embed="rId5">
              <a:extLst/>
            </a:blip>
            <a:stretch>
              <a:fillRect/>
            </a:stretch>
          </p:blipFill>
          <p:spPr>
            <a:xfrm>
              <a:off x="0" y="0"/>
              <a:ext cx="705603" cy="567503"/>
            </a:xfrm>
            <a:prstGeom prst="rect">
              <a:avLst/>
            </a:prstGeom>
            <a:ln w="12700" cap="flat">
              <a:noFill/>
              <a:miter lim="400000"/>
            </a:ln>
            <a:effectLst/>
          </p:spPr>
        </p:pic>
        <p:pic>
          <p:nvPicPr>
            <p:cNvPr id="78" name="Image" descr="Image"/>
            <p:cNvPicPr>
              <a:picLocks noChangeAspect="1"/>
            </p:cNvPicPr>
            <p:nvPr/>
          </p:nvPicPr>
          <p:blipFill>
            <a:blip r:embed="rId6">
              <a:extLst/>
            </a:blip>
            <a:stretch>
              <a:fillRect/>
            </a:stretch>
          </p:blipFill>
          <p:spPr>
            <a:xfrm>
              <a:off x="265780" y="286239"/>
              <a:ext cx="174042" cy="174043"/>
            </a:xfrm>
            <a:prstGeom prst="rect">
              <a:avLst/>
            </a:prstGeom>
            <a:ln w="12700" cap="flat">
              <a:noFill/>
              <a:miter lim="400000"/>
            </a:ln>
            <a:effectLst/>
          </p:spPr>
        </p:pic>
      </p:grpSp>
      <p:sp>
        <p:nvSpPr>
          <p:cNvPr id="79" name="For 10 Delivery EV Ecosystem savings is ~400000/Year"/>
          <p:cNvSpPr txBox="1"/>
          <p:nvPr/>
        </p:nvSpPr>
        <p:spPr>
          <a:xfrm>
            <a:off x="627720" y="3958794"/>
            <a:ext cx="2628450" cy="738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1400" b="1"/>
            </a:lvl1pPr>
          </a:lstStyle>
          <a:p>
            <a:r>
              <a:rPr dirty="0"/>
              <a:t>For </a:t>
            </a:r>
            <a:r>
              <a:rPr lang="en-US" dirty="0" smtClean="0"/>
              <a:t>2</a:t>
            </a:r>
            <a:r>
              <a:rPr dirty="0" smtClean="0"/>
              <a:t>0</a:t>
            </a:r>
            <a:r>
              <a:rPr lang="en-US" dirty="0" smtClean="0"/>
              <a:t>-</a:t>
            </a:r>
            <a:r>
              <a:rPr dirty="0" smtClean="0"/>
              <a:t>Delivery</a:t>
            </a:r>
            <a:r>
              <a:rPr lang="en-US" dirty="0" smtClean="0"/>
              <a:t> / day</a:t>
            </a:r>
          </a:p>
          <a:p>
            <a:r>
              <a:rPr lang="en-US" dirty="0" smtClean="0"/>
              <a:t>10-EV </a:t>
            </a:r>
            <a:r>
              <a:rPr dirty="0" smtClean="0"/>
              <a:t>Ecosystem</a:t>
            </a:r>
            <a:r>
              <a:rPr lang="en-US" dirty="0" smtClean="0"/>
              <a:t>,</a:t>
            </a:r>
            <a:r>
              <a:rPr dirty="0" smtClean="0"/>
              <a:t> </a:t>
            </a:r>
            <a:r>
              <a:rPr lang="en-US" dirty="0" smtClean="0"/>
              <a:t>S</a:t>
            </a:r>
            <a:r>
              <a:rPr dirty="0" smtClean="0"/>
              <a:t>avings ~</a:t>
            </a:r>
            <a:r>
              <a:rPr lang="en-US" dirty="0" smtClean="0"/>
              <a:t> 4</a:t>
            </a:r>
            <a:r>
              <a:rPr dirty="0" smtClean="0"/>
              <a:t>00</a:t>
            </a:r>
            <a:r>
              <a:rPr lang="en-US" dirty="0" smtClean="0"/>
              <a:t>,</a:t>
            </a:r>
            <a:r>
              <a:rPr dirty="0" smtClean="0"/>
              <a:t>000</a:t>
            </a:r>
            <a:r>
              <a:rPr lang="en-US" dirty="0" smtClean="0"/>
              <a:t> </a:t>
            </a:r>
            <a:r>
              <a:rPr dirty="0" smtClean="0"/>
              <a:t>/</a:t>
            </a:r>
            <a:r>
              <a:rPr lang="en-US" dirty="0" smtClean="0"/>
              <a:t> </a:t>
            </a:r>
            <a:r>
              <a:rPr dirty="0" smtClean="0"/>
              <a:t>Year</a:t>
            </a:r>
            <a:endParaRPr dirty="0"/>
          </a:p>
        </p:txBody>
      </p:sp>
      <p:sp>
        <p:nvSpPr>
          <p:cNvPr id="80" name="Saving Using EV"/>
          <p:cNvSpPr txBox="1"/>
          <p:nvPr/>
        </p:nvSpPr>
        <p:spPr>
          <a:xfrm>
            <a:off x="662811" y="1479046"/>
            <a:ext cx="2581793" cy="353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defRPr sz="1700" b="1"/>
            </a:lvl1pPr>
          </a:lstStyle>
          <a:p>
            <a:r>
              <a:rPr lang="en-US" dirty="0" err="1" smtClean="0"/>
              <a:t>OpEx</a:t>
            </a:r>
            <a:r>
              <a:rPr lang="en-US" dirty="0" smtClean="0"/>
              <a:t> </a:t>
            </a:r>
            <a:r>
              <a:rPr dirty="0" smtClean="0"/>
              <a:t>Saving</a:t>
            </a:r>
            <a:r>
              <a:rPr lang="en-US" dirty="0" smtClean="0"/>
              <a:t>s</a:t>
            </a:r>
            <a:r>
              <a:rPr dirty="0" smtClean="0"/>
              <a:t> </a:t>
            </a:r>
            <a:r>
              <a:rPr dirty="0"/>
              <a:t>Using EV</a:t>
            </a:r>
          </a:p>
        </p:txBody>
      </p:sp>
      <p:sp>
        <p:nvSpPr>
          <p:cNvPr id="81" name="Revenue Streams from EV"/>
          <p:cNvSpPr txBox="1"/>
          <p:nvPr/>
        </p:nvSpPr>
        <p:spPr>
          <a:xfrm>
            <a:off x="5834680" y="1480077"/>
            <a:ext cx="2911579" cy="351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ctr">
            <a:spAutoFit/>
          </a:bodyPr>
          <a:lstStyle>
            <a:lvl1pPr>
              <a:defRPr sz="1700" b="1"/>
            </a:lvl1pPr>
          </a:lstStyle>
          <a:p>
            <a:pPr algn="ctr"/>
            <a:r>
              <a:rPr lang="en-US" dirty="0" smtClean="0"/>
              <a:t>Addl. </a:t>
            </a:r>
            <a:r>
              <a:rPr dirty="0" smtClean="0"/>
              <a:t>Revenue Streams</a:t>
            </a:r>
            <a:endParaRPr dirty="0"/>
          </a:p>
        </p:txBody>
      </p:sp>
      <p:sp>
        <p:nvSpPr>
          <p:cNvPr id="82" name="Battery Charger Ecosystem"/>
          <p:cNvSpPr txBox="1"/>
          <p:nvPr/>
        </p:nvSpPr>
        <p:spPr>
          <a:xfrm>
            <a:off x="6097117" y="2550931"/>
            <a:ext cx="2301267" cy="307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400" b="1"/>
            </a:lvl1pPr>
          </a:lstStyle>
          <a:p>
            <a:r>
              <a:rPr lang="en-US" dirty="0" smtClean="0"/>
              <a:t>New Tech Super-</a:t>
            </a:r>
            <a:r>
              <a:rPr dirty="0" smtClean="0"/>
              <a:t>Batter</a:t>
            </a:r>
            <a:r>
              <a:rPr lang="en-US" dirty="0" smtClean="0"/>
              <a:t>ies</a:t>
            </a:r>
            <a:endParaRPr dirty="0"/>
          </a:p>
        </p:txBody>
      </p:sp>
      <p:sp>
        <p:nvSpPr>
          <p:cNvPr id="83" name="Maintenance &amp; Repairs"/>
          <p:cNvSpPr txBox="1"/>
          <p:nvPr/>
        </p:nvSpPr>
        <p:spPr>
          <a:xfrm>
            <a:off x="6212578" y="2978313"/>
            <a:ext cx="2060818" cy="307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400" b="1"/>
            </a:lvl1pPr>
          </a:lstStyle>
          <a:p>
            <a:r>
              <a:rPr dirty="0"/>
              <a:t>Maintenance &amp; </a:t>
            </a:r>
            <a:r>
              <a:rPr dirty="0" smtClean="0"/>
              <a:t>Repair</a:t>
            </a:r>
            <a:r>
              <a:rPr lang="en-US" dirty="0" smtClean="0"/>
              <a:t>s</a:t>
            </a:r>
            <a:endParaRPr dirty="0"/>
          </a:p>
        </p:txBody>
      </p:sp>
      <p:sp>
        <p:nvSpPr>
          <p:cNvPr id="84" name="Renting to Consumer"/>
          <p:cNvSpPr txBox="1"/>
          <p:nvPr/>
        </p:nvSpPr>
        <p:spPr>
          <a:xfrm>
            <a:off x="6291878" y="3405696"/>
            <a:ext cx="1911737" cy="307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400" b="1"/>
            </a:lvl1pPr>
          </a:lstStyle>
          <a:p>
            <a:r>
              <a:rPr dirty="0"/>
              <a:t>Renting to </a:t>
            </a:r>
            <a:r>
              <a:rPr dirty="0" smtClean="0"/>
              <a:t>Consume</a:t>
            </a:r>
            <a:r>
              <a:rPr lang="en-US" dirty="0" smtClean="0"/>
              <a:t>r</a:t>
            </a:r>
            <a:endParaRPr dirty="0"/>
          </a:p>
        </p:txBody>
      </p:sp>
      <p:sp>
        <p:nvSpPr>
          <p:cNvPr id="85" name="Renting to Business"/>
          <p:cNvSpPr txBox="1"/>
          <p:nvPr/>
        </p:nvSpPr>
        <p:spPr>
          <a:xfrm>
            <a:off x="6337564" y="3880395"/>
            <a:ext cx="1820366" cy="307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400" b="1"/>
            </a:lvl1pPr>
          </a:lstStyle>
          <a:p>
            <a:r>
              <a:rPr dirty="0"/>
              <a:t>Renting to </a:t>
            </a:r>
            <a:r>
              <a:rPr dirty="0" smtClean="0"/>
              <a:t>Busines</a:t>
            </a:r>
            <a:r>
              <a:rPr lang="en-US" dirty="0" smtClean="0"/>
              <a:t>s</a:t>
            </a:r>
            <a:endParaRPr dirty="0"/>
          </a:p>
        </p:txBody>
      </p:sp>
      <p:sp>
        <p:nvSpPr>
          <p:cNvPr id="86" name="Arrow"/>
          <p:cNvSpPr/>
          <p:nvPr/>
        </p:nvSpPr>
        <p:spPr>
          <a:xfrm>
            <a:off x="5379569" y="2539359"/>
            <a:ext cx="281007" cy="1270001"/>
          </a:xfrm>
          <a:prstGeom prst="rightArrow">
            <a:avLst>
              <a:gd name="adj1" fmla="val 32000"/>
              <a:gd name="adj2" fmla="val 289246"/>
            </a:avLst>
          </a:prstGeom>
          <a:solidFill>
            <a:srgbClr val="FFFFFF"/>
          </a:solidFill>
          <a:ln w="25400">
            <a:solidFill>
              <a:schemeClr val="accent1"/>
            </a:solidFill>
          </a:ln>
          <a:effectLst>
            <a:outerShdw blurRad="38100" dist="23000" dir="5400000" rotWithShape="0">
              <a:srgbClr val="000000">
                <a:alpha val="34999"/>
              </a:srgbClr>
            </a:outerShdw>
          </a:effectLst>
        </p:spPr>
        <p:txBody>
          <a:bodyPr lIns="45718" tIns="45718" rIns="45718" bIns="45718" anchor="ctr"/>
          <a:lstStyle/>
          <a:p>
            <a:endParaRPr/>
          </a:p>
        </p:txBody>
      </p:sp>
      <p:sp>
        <p:nvSpPr>
          <p:cNvPr id="87" name="Arrow"/>
          <p:cNvSpPr/>
          <p:nvPr/>
        </p:nvSpPr>
        <p:spPr>
          <a:xfrm>
            <a:off x="3483424" y="2574598"/>
            <a:ext cx="281007" cy="1270001"/>
          </a:xfrm>
          <a:custGeom>
            <a:avLst/>
            <a:gdLst/>
            <a:ahLst/>
            <a:cxnLst>
              <a:cxn ang="0">
                <a:pos x="wd2" y="hd2"/>
              </a:cxn>
              <a:cxn ang="5400000">
                <a:pos x="wd2" y="hd2"/>
              </a:cxn>
              <a:cxn ang="10800000">
                <a:pos x="wd2" y="hd2"/>
              </a:cxn>
              <a:cxn ang="16200000">
                <a:pos x="wd2" y="hd2"/>
              </a:cxn>
            </a:cxnLst>
            <a:rect l="0" t="0" r="r" b="b"/>
            <a:pathLst>
              <a:path w="21600" h="21600" extrusionOk="0">
                <a:moveTo>
                  <a:pt x="21600" y="14256"/>
                </a:moveTo>
                <a:lnTo>
                  <a:pt x="21600" y="21600"/>
                </a:lnTo>
                <a:lnTo>
                  <a:pt x="0" y="10800"/>
                </a:lnTo>
                <a:lnTo>
                  <a:pt x="21600" y="0"/>
                </a:lnTo>
                <a:lnTo>
                  <a:pt x="21600" y="7344"/>
                </a:lnTo>
                <a:lnTo>
                  <a:pt x="21600" y="7344"/>
                </a:lnTo>
                <a:lnTo>
                  <a:pt x="21600" y="14256"/>
                </a:lnTo>
                <a:close/>
              </a:path>
            </a:pathLst>
          </a:custGeom>
          <a:solidFill>
            <a:srgbClr val="FFFFFF"/>
          </a:solidFill>
          <a:ln w="25400">
            <a:solidFill>
              <a:schemeClr val="accent1"/>
            </a:solidFill>
          </a:ln>
          <a:effectLst>
            <a:outerShdw blurRad="38100" dist="23000" dir="5400000" rotWithShape="0">
              <a:srgbClr val="000000">
                <a:alpha val="34999"/>
              </a:srgbClr>
            </a:outerShdw>
          </a:effectLst>
        </p:spPr>
        <p:txBody>
          <a:bodyPr lIns="45718" tIns="45718" rIns="45718" bIns="45718" anchor="ctr"/>
          <a:lstStyle/>
          <a:p>
            <a:endParaRPr/>
          </a:p>
        </p:txBody>
      </p:sp>
      <p:sp>
        <p:nvSpPr>
          <p:cNvPr id="88" name="(Selling of bike has no future)"/>
          <p:cNvSpPr txBox="1"/>
          <p:nvPr/>
        </p:nvSpPr>
        <p:spPr>
          <a:xfrm>
            <a:off x="5892907" y="4353068"/>
            <a:ext cx="2719651" cy="307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400" b="1"/>
            </a:lvl1pPr>
          </a:lstStyle>
          <a:p>
            <a:r>
              <a:rPr lang="en-US" dirty="0" smtClean="0"/>
              <a:t>Solar Panels, Charging </a:t>
            </a:r>
            <a:r>
              <a:rPr lang="en-US" dirty="0" err="1" smtClean="0"/>
              <a:t>Stns</a:t>
            </a:r>
            <a:r>
              <a:rPr lang="en-US" dirty="0" smtClean="0"/>
              <a:t> …</a:t>
            </a:r>
            <a:endParaRPr dirty="0"/>
          </a:p>
        </p:txBody>
      </p:sp>
      <p:sp>
        <p:nvSpPr>
          <p:cNvPr id="89" name="4320/-"/>
          <p:cNvSpPr txBox="1"/>
          <p:nvPr/>
        </p:nvSpPr>
        <p:spPr>
          <a:xfrm>
            <a:off x="561298" y="2272467"/>
            <a:ext cx="2637898" cy="461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defRPr sz="1200" b="1"/>
            </a:lvl1pPr>
          </a:lstStyle>
          <a:p>
            <a:r>
              <a:rPr lang="en-US" dirty="0" smtClean="0"/>
              <a:t>Petrol                                          EV</a:t>
            </a:r>
            <a:endParaRPr lang="en-US" dirty="0"/>
          </a:p>
          <a:p>
            <a:endParaRPr dirty="0"/>
          </a:p>
        </p:txBody>
      </p:sp>
    </p:spTree>
    <p:extLst>
      <p:ext uri="{BB962C8B-B14F-4D97-AF65-F5344CB8AC3E}">
        <p14:creationId xmlns:p14="http://schemas.microsoft.com/office/powerpoint/2010/main" val="4205762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1398" name="Google Shape;1398;p16"/>
          <p:cNvSpPr txBox="1">
            <a:spLocks noGrp="1"/>
          </p:cNvSpPr>
          <p:nvPr>
            <p:ph type="sldNum" idx="12"/>
          </p:nvPr>
        </p:nvSpPr>
        <p:spPr>
          <a:xfrm>
            <a:off x="8660940" y="4757408"/>
            <a:ext cx="406800" cy="399000"/>
          </a:xfrm>
          <a:prstGeom prst="rect">
            <a:avLst/>
          </a:prstGeom>
        </p:spPr>
        <p:txBody>
          <a:bodyPr spcFirstLastPara="1" wrap="square" lIns="40800" tIns="40800" rIns="40800" bIns="40800" anchor="ctr" anchorCtr="0">
            <a:noAutofit/>
          </a:bodyPr>
          <a:lstStyle/>
          <a:p>
            <a:pPr marL="0" lvl="0" indent="0" algn="r" rtl="0">
              <a:spcBef>
                <a:spcPts val="0"/>
              </a:spcBef>
              <a:spcAft>
                <a:spcPts val="0"/>
              </a:spcAft>
              <a:buClr>
                <a:srgbClr val="FFFFFF"/>
              </a:buClr>
              <a:buSzPts val="2100"/>
              <a:buFont typeface="Calibri"/>
              <a:buNone/>
            </a:pPr>
            <a:fld id="{00000000-1234-1234-1234-123412341234}" type="slidenum">
              <a:rPr lang="en-US"/>
              <a:t>22</a:t>
            </a:fld>
            <a:endParaRPr/>
          </a:p>
        </p:txBody>
      </p:sp>
      <p:sp>
        <p:nvSpPr>
          <p:cNvPr id="89" name="B2C + B2B Aggregation - More Power To Ecosystem"/>
          <p:cNvSpPr/>
          <p:nvPr/>
        </p:nvSpPr>
        <p:spPr>
          <a:xfrm>
            <a:off x="347041" y="85360"/>
            <a:ext cx="8520524" cy="516646"/>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p>
            <a:pPr algn="ctr">
              <a:defRPr sz="2500"/>
            </a:pPr>
            <a:r>
              <a:t> B2C + </a:t>
            </a:r>
            <a:r>
              <a:rPr>
                <a:solidFill>
                  <a:srgbClr val="FF2600"/>
                </a:solidFill>
              </a:rPr>
              <a:t>B2B</a:t>
            </a:r>
            <a:r>
              <a:t> Aggregation - More Power To Ecosystem</a:t>
            </a:r>
          </a:p>
        </p:txBody>
      </p:sp>
      <p:sp>
        <p:nvSpPr>
          <p:cNvPr id="90" name="A Chicken vendors in our Aggregation sales to B2C as well B2B, e.g. Restaurants buying chicken from the same chicken vendor. It must be noted that B2B Price is typically not visible to B2C. To achieve that our system will enable a B2B App from which B2B buyers can register, see bulk prices, order, pay or COD."/>
          <p:cNvSpPr/>
          <p:nvPr/>
        </p:nvSpPr>
        <p:spPr>
          <a:xfrm>
            <a:off x="421635" y="712360"/>
            <a:ext cx="8371336" cy="872315"/>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500" b="1"/>
            </a:lvl1pPr>
          </a:lstStyle>
          <a:p>
            <a:r>
              <a:rPr dirty="0"/>
              <a:t>A Chicken </a:t>
            </a:r>
            <a:r>
              <a:rPr dirty="0" smtClean="0"/>
              <a:t>vendor </a:t>
            </a:r>
            <a:r>
              <a:rPr lang="en-US" dirty="0" smtClean="0"/>
              <a:t>o</a:t>
            </a:r>
            <a:r>
              <a:rPr dirty="0" smtClean="0"/>
              <a:t>n </a:t>
            </a:r>
            <a:r>
              <a:rPr dirty="0"/>
              <a:t>our </a:t>
            </a:r>
            <a:r>
              <a:rPr lang="en-US" dirty="0" smtClean="0"/>
              <a:t>platform</a:t>
            </a:r>
            <a:r>
              <a:rPr dirty="0" smtClean="0"/>
              <a:t> s</a:t>
            </a:r>
            <a:r>
              <a:rPr lang="en-US" dirty="0" smtClean="0"/>
              <a:t>el</a:t>
            </a:r>
            <a:r>
              <a:rPr dirty="0" smtClean="0"/>
              <a:t>ls </a:t>
            </a:r>
            <a:r>
              <a:rPr lang="en-US" dirty="0" smtClean="0"/>
              <a:t>both</a:t>
            </a:r>
            <a:r>
              <a:rPr dirty="0" smtClean="0"/>
              <a:t> </a:t>
            </a:r>
            <a:r>
              <a:rPr dirty="0"/>
              <a:t>B2C </a:t>
            </a:r>
            <a:r>
              <a:rPr lang="en-US" dirty="0" smtClean="0"/>
              <a:t>&amp;</a:t>
            </a:r>
            <a:r>
              <a:rPr dirty="0" smtClean="0"/>
              <a:t> </a:t>
            </a:r>
            <a:r>
              <a:rPr dirty="0"/>
              <a:t>B2B, e.g. </a:t>
            </a:r>
            <a:r>
              <a:rPr lang="en-US" dirty="0" smtClean="0"/>
              <a:t>to r</a:t>
            </a:r>
            <a:r>
              <a:rPr dirty="0" smtClean="0"/>
              <a:t>estaurants</a:t>
            </a:r>
            <a:r>
              <a:rPr lang="en-US" dirty="0" smtClean="0"/>
              <a:t> &amp; to individuals, both customers</a:t>
            </a:r>
            <a:r>
              <a:rPr dirty="0" smtClean="0"/>
              <a:t> </a:t>
            </a:r>
            <a:r>
              <a:rPr dirty="0"/>
              <a:t>buying chicken from the same chicken vendor. It must be noted that B2B Price is typically not visible to </a:t>
            </a:r>
            <a:r>
              <a:rPr dirty="0" smtClean="0"/>
              <a:t>B2C</a:t>
            </a:r>
            <a:r>
              <a:rPr lang="en-US" dirty="0" smtClean="0"/>
              <a:t> customers</a:t>
            </a:r>
            <a:r>
              <a:rPr dirty="0" smtClean="0"/>
              <a:t>. </a:t>
            </a:r>
            <a:r>
              <a:rPr dirty="0"/>
              <a:t>To achieve </a:t>
            </a:r>
            <a:r>
              <a:rPr dirty="0" smtClean="0"/>
              <a:t>that</a:t>
            </a:r>
            <a:r>
              <a:rPr lang="en-US" dirty="0" smtClean="0"/>
              <a:t>,</a:t>
            </a:r>
            <a:r>
              <a:rPr dirty="0" smtClean="0"/>
              <a:t> </a:t>
            </a:r>
            <a:r>
              <a:rPr dirty="0"/>
              <a:t>our system will enable a B2B App from which B2B buyers can register, see bulk prices, order, pay or </a:t>
            </a:r>
            <a:r>
              <a:rPr lang="en-US" dirty="0" smtClean="0"/>
              <a:t>use </a:t>
            </a:r>
            <a:r>
              <a:rPr dirty="0" smtClean="0"/>
              <a:t>COD</a:t>
            </a:r>
            <a:r>
              <a:rPr dirty="0"/>
              <a:t>.</a:t>
            </a:r>
          </a:p>
        </p:txBody>
      </p:sp>
      <p:sp>
        <p:nvSpPr>
          <p:cNvPr id="91" name="B2B APP"/>
          <p:cNvSpPr/>
          <p:nvPr/>
        </p:nvSpPr>
        <p:spPr>
          <a:xfrm rot="16200000">
            <a:off x="4078247" y="-521058"/>
            <a:ext cx="987506" cy="8370868"/>
          </a:xfrm>
          <a:prstGeom prst="rect">
            <a:avLst/>
          </a:prstGeom>
          <a:solidFill>
            <a:schemeClr val="accent3">
              <a:lumOff val="22941"/>
            </a:schemeClr>
          </a:solidFill>
          <a:ln w="12700">
            <a:miter lim="400000"/>
          </a:ln>
          <a:effectLst>
            <a:outerShdw blurRad="38100" dist="23000" dir="5400000" rotWithShape="0">
              <a:srgbClr val="000000">
                <a:alpha val="34999"/>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lvl1pPr algn="ctr">
              <a:defRPr b="1"/>
            </a:lvl1pPr>
          </a:lstStyle>
          <a:p>
            <a:r>
              <a:t>B2B APP</a:t>
            </a:r>
          </a:p>
        </p:txBody>
      </p:sp>
      <p:sp>
        <p:nvSpPr>
          <p:cNvPr id="92" name="B2C APP"/>
          <p:cNvSpPr/>
          <p:nvPr/>
        </p:nvSpPr>
        <p:spPr>
          <a:xfrm rot="16200000">
            <a:off x="4078247" y="-1574036"/>
            <a:ext cx="987506" cy="8370868"/>
          </a:xfrm>
          <a:prstGeom prst="rect">
            <a:avLst/>
          </a:prstGeom>
          <a:solidFill>
            <a:schemeClr val="accent6">
              <a:lumOff val="18921"/>
            </a:schemeClr>
          </a:solidFill>
          <a:ln w="12700">
            <a:miter lim="400000"/>
          </a:ln>
          <a:effectLst>
            <a:outerShdw blurRad="38100" dist="23000" dir="5400000" rotWithShape="0">
              <a:srgbClr val="000000">
                <a:alpha val="34999"/>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lvl1pPr algn="ctr">
              <a:defRPr b="1"/>
            </a:lvl1pPr>
          </a:lstStyle>
          <a:p>
            <a:r>
              <a:t>B2C APP</a:t>
            </a:r>
          </a:p>
        </p:txBody>
      </p:sp>
      <p:sp>
        <p:nvSpPr>
          <p:cNvPr id="93" name="Hyperlokal @Cloud"/>
          <p:cNvSpPr/>
          <p:nvPr/>
        </p:nvSpPr>
        <p:spPr>
          <a:xfrm>
            <a:off x="3210093" y="1704895"/>
            <a:ext cx="762001" cy="381001"/>
          </a:xfrm>
          <a:prstGeom prst="rect">
            <a:avLst/>
          </a:prstGeom>
          <a:solidFill>
            <a:srgbClr val="DDDDDD"/>
          </a:solidFill>
          <a:ln w="12700">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000" b="1"/>
            </a:lvl1pPr>
          </a:lstStyle>
          <a:p>
            <a:r>
              <a:rPr lang="en-US" dirty="0" smtClean="0"/>
              <a:t>Yotto.in</a:t>
            </a:r>
            <a:r>
              <a:rPr dirty="0" smtClean="0"/>
              <a:t> </a:t>
            </a:r>
            <a:r>
              <a:rPr dirty="0"/>
              <a:t>@Cloud</a:t>
            </a:r>
          </a:p>
        </p:txBody>
      </p:sp>
      <p:sp>
        <p:nvSpPr>
          <p:cNvPr id="94" name="Little Food Restaurant"/>
          <p:cNvSpPr/>
          <p:nvPr/>
        </p:nvSpPr>
        <p:spPr>
          <a:xfrm>
            <a:off x="7246074" y="1704895"/>
            <a:ext cx="762001" cy="381001"/>
          </a:xfrm>
          <a:prstGeom prst="rect">
            <a:avLst/>
          </a:prstGeom>
          <a:solidFill>
            <a:srgbClr val="DDDDDD"/>
          </a:solidFill>
          <a:ln w="12700">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000" b="1"/>
            </a:lvl1pPr>
          </a:lstStyle>
          <a:p>
            <a:r>
              <a:t>Little Food Restaurant</a:t>
            </a:r>
          </a:p>
        </p:txBody>
      </p:sp>
      <p:sp>
        <p:nvSpPr>
          <p:cNvPr id="95" name="Line"/>
          <p:cNvSpPr/>
          <p:nvPr/>
        </p:nvSpPr>
        <p:spPr>
          <a:xfrm flipV="1">
            <a:off x="1565780" y="2082289"/>
            <a:ext cx="1" cy="2033039"/>
          </a:xfrm>
          <a:prstGeom prst="line">
            <a:avLst/>
          </a:prstGeom>
          <a:ln w="12700">
            <a:solidFill>
              <a:schemeClr val="accent1"/>
            </a:solidFill>
          </a:ln>
          <a:effectLst>
            <a:outerShdw blurRad="38100" dist="23000" dir="5400000" rotWithShape="0">
              <a:srgbClr val="000000">
                <a:alpha val="34999"/>
              </a:srgbClr>
            </a:outerShdw>
          </a:effectLst>
        </p:spPr>
        <p:txBody>
          <a:bodyPr lIns="45718" tIns="45718" rIns="45718" bIns="45718"/>
          <a:lstStyle/>
          <a:p>
            <a:endParaRPr/>
          </a:p>
        </p:txBody>
      </p:sp>
      <p:sp>
        <p:nvSpPr>
          <p:cNvPr id="96" name="Line"/>
          <p:cNvSpPr/>
          <p:nvPr/>
        </p:nvSpPr>
        <p:spPr>
          <a:xfrm flipV="1">
            <a:off x="3591093" y="2082289"/>
            <a:ext cx="1" cy="2033039"/>
          </a:xfrm>
          <a:prstGeom prst="line">
            <a:avLst/>
          </a:prstGeom>
          <a:ln w="12700">
            <a:solidFill>
              <a:schemeClr val="accent1"/>
            </a:solidFill>
          </a:ln>
          <a:effectLst>
            <a:outerShdw blurRad="38100" dist="23000" dir="5400000" rotWithShape="0">
              <a:srgbClr val="000000">
                <a:alpha val="34999"/>
              </a:srgbClr>
            </a:outerShdw>
          </a:effectLst>
        </p:spPr>
        <p:txBody>
          <a:bodyPr lIns="45718" tIns="45718" rIns="45718" bIns="45718"/>
          <a:lstStyle/>
          <a:p>
            <a:endParaRPr/>
          </a:p>
        </p:txBody>
      </p:sp>
      <p:sp>
        <p:nvSpPr>
          <p:cNvPr id="97" name="Line"/>
          <p:cNvSpPr/>
          <p:nvPr/>
        </p:nvSpPr>
        <p:spPr>
          <a:xfrm flipV="1">
            <a:off x="5616406" y="2082289"/>
            <a:ext cx="1" cy="2033039"/>
          </a:xfrm>
          <a:prstGeom prst="line">
            <a:avLst/>
          </a:prstGeom>
          <a:ln w="12700">
            <a:solidFill>
              <a:schemeClr val="accent1"/>
            </a:solidFill>
          </a:ln>
          <a:effectLst>
            <a:outerShdw blurRad="38100" dist="23000" dir="5400000" rotWithShape="0">
              <a:srgbClr val="000000">
                <a:alpha val="34999"/>
              </a:srgbClr>
            </a:outerShdw>
          </a:effectLst>
        </p:spPr>
        <p:txBody>
          <a:bodyPr lIns="45718" tIns="45718" rIns="45718" bIns="45718"/>
          <a:lstStyle/>
          <a:p>
            <a:endParaRPr/>
          </a:p>
        </p:txBody>
      </p:sp>
      <p:sp>
        <p:nvSpPr>
          <p:cNvPr id="98" name="Line"/>
          <p:cNvSpPr/>
          <p:nvPr/>
        </p:nvSpPr>
        <p:spPr>
          <a:xfrm flipV="1">
            <a:off x="7641719" y="2082289"/>
            <a:ext cx="1" cy="2033039"/>
          </a:xfrm>
          <a:prstGeom prst="line">
            <a:avLst/>
          </a:prstGeom>
          <a:ln w="12700">
            <a:solidFill>
              <a:schemeClr val="accent1"/>
            </a:solidFill>
          </a:ln>
          <a:effectLst>
            <a:outerShdw blurRad="38100" dist="23000" dir="5400000" rotWithShape="0">
              <a:srgbClr val="000000">
                <a:alpha val="34999"/>
              </a:srgbClr>
            </a:outerShdw>
          </a:effectLst>
        </p:spPr>
        <p:txBody>
          <a:bodyPr lIns="45718" tIns="45718" rIns="45718" bIns="45718"/>
          <a:lstStyle/>
          <a:p>
            <a:endParaRPr/>
          </a:p>
        </p:txBody>
      </p:sp>
      <p:sp>
        <p:nvSpPr>
          <p:cNvPr id="99" name="Fresh 24/7"/>
          <p:cNvSpPr/>
          <p:nvPr/>
        </p:nvSpPr>
        <p:spPr>
          <a:xfrm>
            <a:off x="5235406" y="1704895"/>
            <a:ext cx="762001" cy="381001"/>
          </a:xfrm>
          <a:prstGeom prst="rect">
            <a:avLst/>
          </a:prstGeom>
          <a:solidFill>
            <a:srgbClr val="DDDDDD"/>
          </a:solidFill>
          <a:ln w="12700">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000" b="1"/>
            </a:lvl1pPr>
          </a:lstStyle>
          <a:p>
            <a:r>
              <a:t>Fresh 24/7</a:t>
            </a:r>
          </a:p>
        </p:txBody>
      </p:sp>
      <p:sp>
        <p:nvSpPr>
          <p:cNvPr id="100" name="1 Kg Potato from Fresh 24/7"/>
          <p:cNvSpPr txBox="1"/>
          <p:nvPr/>
        </p:nvSpPr>
        <p:spPr>
          <a:xfrm>
            <a:off x="1677119" y="2136096"/>
            <a:ext cx="1802637" cy="2401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defRPr sz="1000" b="1"/>
            </a:lvl1pPr>
          </a:lstStyle>
          <a:p>
            <a:r>
              <a:t>1 Kg Potato from Fresh 24/7</a:t>
            </a:r>
          </a:p>
        </p:txBody>
      </p:sp>
      <p:sp>
        <p:nvSpPr>
          <p:cNvPr id="101" name="Line"/>
          <p:cNvSpPr/>
          <p:nvPr/>
        </p:nvSpPr>
        <p:spPr>
          <a:xfrm>
            <a:off x="1584830" y="2352205"/>
            <a:ext cx="1987214" cy="1"/>
          </a:xfrm>
          <a:prstGeom prst="line">
            <a:avLst/>
          </a:prstGeom>
          <a:ln w="12700">
            <a:solidFill>
              <a:srgbClr val="000000"/>
            </a:solidFill>
            <a:tailEnd type="triangle"/>
          </a:ln>
        </p:spPr>
        <p:txBody>
          <a:bodyPr lIns="45718" tIns="45718" rIns="45718" bIns="45718"/>
          <a:lstStyle/>
          <a:p>
            <a:endParaRPr/>
          </a:p>
        </p:txBody>
      </p:sp>
      <p:sp>
        <p:nvSpPr>
          <p:cNvPr id="102" name="B2C Buyer"/>
          <p:cNvSpPr/>
          <p:nvPr/>
        </p:nvSpPr>
        <p:spPr>
          <a:xfrm>
            <a:off x="1184780" y="1700770"/>
            <a:ext cx="762001" cy="381001"/>
          </a:xfrm>
          <a:prstGeom prst="rect">
            <a:avLst/>
          </a:prstGeom>
          <a:solidFill>
            <a:srgbClr val="DDDDDD"/>
          </a:solidFill>
          <a:ln w="12700">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000" b="1"/>
            </a:lvl1pPr>
          </a:lstStyle>
          <a:p>
            <a:r>
              <a:t>B2C Buyer</a:t>
            </a:r>
          </a:p>
        </p:txBody>
      </p:sp>
      <p:sp>
        <p:nvSpPr>
          <p:cNvPr id="103" name="1 Kg Potato from Fresh 24/7"/>
          <p:cNvSpPr txBox="1"/>
          <p:nvPr/>
        </p:nvSpPr>
        <p:spPr>
          <a:xfrm>
            <a:off x="3680207" y="2172529"/>
            <a:ext cx="1802637" cy="240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defRPr sz="1000" b="1"/>
            </a:lvl1pPr>
          </a:lstStyle>
          <a:p>
            <a:r>
              <a:t>1 Kg Potato from Fresh 24/7</a:t>
            </a:r>
          </a:p>
        </p:txBody>
      </p:sp>
      <p:sp>
        <p:nvSpPr>
          <p:cNvPr id="104" name="Line"/>
          <p:cNvSpPr/>
          <p:nvPr/>
        </p:nvSpPr>
        <p:spPr>
          <a:xfrm>
            <a:off x="3600618" y="2427287"/>
            <a:ext cx="1987214" cy="1"/>
          </a:xfrm>
          <a:prstGeom prst="line">
            <a:avLst/>
          </a:prstGeom>
          <a:ln w="12700">
            <a:solidFill>
              <a:srgbClr val="000000"/>
            </a:solidFill>
            <a:tailEnd type="triangle"/>
          </a:ln>
        </p:spPr>
        <p:txBody>
          <a:bodyPr lIns="45718" tIns="45718" rIns="45718" bIns="45718"/>
          <a:lstStyle/>
          <a:p>
            <a:endParaRPr/>
          </a:p>
        </p:txBody>
      </p:sp>
      <p:sp>
        <p:nvSpPr>
          <p:cNvPr id="105" name="2 Plate Biriyani from Little Food"/>
          <p:cNvSpPr txBox="1"/>
          <p:nvPr/>
        </p:nvSpPr>
        <p:spPr>
          <a:xfrm>
            <a:off x="1587289" y="2515909"/>
            <a:ext cx="2003805" cy="240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defRPr sz="1000" b="1"/>
            </a:lvl1pPr>
          </a:lstStyle>
          <a:p>
            <a:r>
              <a:t>2 Plate Biriyani from Little Food</a:t>
            </a:r>
          </a:p>
        </p:txBody>
      </p:sp>
      <p:sp>
        <p:nvSpPr>
          <p:cNvPr id="106" name="Line"/>
          <p:cNvSpPr/>
          <p:nvPr/>
        </p:nvSpPr>
        <p:spPr>
          <a:xfrm>
            <a:off x="1592768" y="2816388"/>
            <a:ext cx="1987214" cy="1"/>
          </a:xfrm>
          <a:prstGeom prst="line">
            <a:avLst/>
          </a:prstGeom>
          <a:ln w="12700">
            <a:solidFill>
              <a:srgbClr val="000000"/>
            </a:solidFill>
            <a:tailEnd type="triangle"/>
          </a:ln>
        </p:spPr>
        <p:txBody>
          <a:bodyPr lIns="45718" tIns="45718" rIns="45718" bIns="45718"/>
          <a:lstStyle/>
          <a:p>
            <a:endParaRPr/>
          </a:p>
        </p:txBody>
      </p:sp>
      <p:sp>
        <p:nvSpPr>
          <p:cNvPr id="107" name="2 Plate Biriyani from Little Food"/>
          <p:cNvSpPr txBox="1"/>
          <p:nvPr/>
        </p:nvSpPr>
        <p:spPr>
          <a:xfrm>
            <a:off x="5630771" y="2696311"/>
            <a:ext cx="2003805" cy="240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defRPr sz="1000" b="1"/>
            </a:lvl1pPr>
          </a:lstStyle>
          <a:p>
            <a:r>
              <a:t>2 Plate Biriyani from Little Food</a:t>
            </a:r>
          </a:p>
        </p:txBody>
      </p:sp>
      <p:sp>
        <p:nvSpPr>
          <p:cNvPr id="108" name="Line"/>
          <p:cNvSpPr/>
          <p:nvPr/>
        </p:nvSpPr>
        <p:spPr>
          <a:xfrm>
            <a:off x="3624430" y="2916063"/>
            <a:ext cx="3983953" cy="1"/>
          </a:xfrm>
          <a:prstGeom prst="line">
            <a:avLst/>
          </a:prstGeom>
          <a:ln w="12700">
            <a:solidFill>
              <a:srgbClr val="000000"/>
            </a:solidFill>
            <a:tailEnd type="triangle"/>
          </a:ln>
        </p:spPr>
        <p:txBody>
          <a:bodyPr lIns="45718" tIns="45718" rIns="45718" bIns="45718"/>
          <a:lstStyle/>
          <a:p>
            <a:endParaRPr/>
          </a:p>
        </p:txBody>
      </p:sp>
      <p:sp>
        <p:nvSpPr>
          <p:cNvPr id="109" name="50 Kg Potato from Fresh 24/7"/>
          <p:cNvSpPr txBox="1"/>
          <p:nvPr/>
        </p:nvSpPr>
        <p:spPr>
          <a:xfrm>
            <a:off x="5766595" y="3618568"/>
            <a:ext cx="1873249" cy="240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defRPr sz="1000" b="1"/>
            </a:lvl1pPr>
          </a:lstStyle>
          <a:p>
            <a:r>
              <a:t>50 Kg Potato from Fresh 24/7</a:t>
            </a:r>
          </a:p>
        </p:txBody>
      </p:sp>
      <p:sp>
        <p:nvSpPr>
          <p:cNvPr id="110" name="Line"/>
          <p:cNvSpPr/>
          <p:nvPr/>
        </p:nvSpPr>
        <p:spPr>
          <a:xfrm flipH="1">
            <a:off x="5630771" y="3829898"/>
            <a:ext cx="1987214" cy="1"/>
          </a:xfrm>
          <a:prstGeom prst="line">
            <a:avLst/>
          </a:prstGeom>
          <a:ln w="12700">
            <a:solidFill>
              <a:srgbClr val="000000"/>
            </a:solidFill>
            <a:tailEnd type="triangle"/>
          </a:ln>
        </p:spPr>
        <p:txBody>
          <a:bodyPr lIns="45718" tIns="45718" rIns="45718" bIns="45718"/>
          <a:lstStyle/>
          <a:p>
            <a:endParaRPr/>
          </a:p>
        </p:txBody>
      </p:sp>
      <p:sp>
        <p:nvSpPr>
          <p:cNvPr id="111" name="B2C Catalog"/>
          <p:cNvSpPr txBox="1"/>
          <p:nvPr/>
        </p:nvSpPr>
        <p:spPr>
          <a:xfrm rot="16200000">
            <a:off x="8060755" y="2459127"/>
            <a:ext cx="1018539" cy="2775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defRPr sz="1200" b="1"/>
            </a:lvl1pPr>
          </a:lstStyle>
          <a:p>
            <a:r>
              <a:t>B2C Catalog</a:t>
            </a:r>
          </a:p>
        </p:txBody>
      </p:sp>
      <p:sp>
        <p:nvSpPr>
          <p:cNvPr id="112" name="B2B Catalog"/>
          <p:cNvSpPr txBox="1"/>
          <p:nvPr/>
        </p:nvSpPr>
        <p:spPr>
          <a:xfrm rot="16200000">
            <a:off x="8063574" y="3538317"/>
            <a:ext cx="1012900" cy="2775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defRPr sz="1200" b="1"/>
            </a:lvl1pPr>
          </a:lstStyle>
          <a:p>
            <a:r>
              <a:t>B2B Catalog</a:t>
            </a:r>
          </a:p>
        </p:txBody>
      </p:sp>
      <p:sp>
        <p:nvSpPr>
          <p:cNvPr id="113" name="I AM A BUSINESS"/>
          <p:cNvSpPr txBox="1"/>
          <p:nvPr/>
        </p:nvSpPr>
        <p:spPr>
          <a:xfrm>
            <a:off x="5696049" y="3179380"/>
            <a:ext cx="1181353" cy="2401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defRPr sz="1000" b="1">
                <a:solidFill>
                  <a:srgbClr val="FF2600"/>
                </a:solidFill>
              </a:defRPr>
            </a:lvl1pPr>
          </a:lstStyle>
          <a:p>
            <a:r>
              <a:t>I AM A BUSINESS</a:t>
            </a:r>
          </a:p>
        </p:txBody>
      </p:sp>
      <p:sp>
        <p:nvSpPr>
          <p:cNvPr id="114" name="Line"/>
          <p:cNvSpPr/>
          <p:nvPr/>
        </p:nvSpPr>
        <p:spPr>
          <a:xfrm flipH="1" flipV="1">
            <a:off x="3623715" y="3396959"/>
            <a:ext cx="3985384" cy="1"/>
          </a:xfrm>
          <a:prstGeom prst="line">
            <a:avLst/>
          </a:prstGeom>
          <a:ln w="12700">
            <a:solidFill>
              <a:srgbClr val="FF2600"/>
            </a:solidFill>
            <a:tailEnd type="triangle"/>
          </a:ln>
        </p:spPr>
        <p:txBody>
          <a:bodyPr lIns="45718" tIns="45718" rIns="45718" bIns="45718"/>
          <a:lstStyle/>
          <a:p>
            <a:endParaRPr/>
          </a:p>
        </p:txBody>
      </p:sp>
      <p:sp>
        <p:nvSpPr>
          <p:cNvPr id="115" name="Line"/>
          <p:cNvSpPr/>
          <p:nvPr/>
        </p:nvSpPr>
        <p:spPr>
          <a:xfrm>
            <a:off x="3623715" y="3605667"/>
            <a:ext cx="3983952" cy="1"/>
          </a:xfrm>
          <a:prstGeom prst="line">
            <a:avLst/>
          </a:prstGeom>
          <a:ln w="12700">
            <a:solidFill>
              <a:srgbClr val="FF2600"/>
            </a:solidFill>
            <a:tailEnd type="triangle"/>
          </a:ln>
        </p:spPr>
        <p:txBody>
          <a:bodyPr lIns="45718" tIns="45718" rIns="45718" bIns="45718"/>
          <a:lstStyle/>
          <a:p>
            <a:endParaRPr/>
          </a:p>
        </p:txBody>
      </p:sp>
      <p:sp>
        <p:nvSpPr>
          <p:cNvPr id="116" name="YES"/>
          <p:cNvSpPr txBox="1"/>
          <p:nvPr/>
        </p:nvSpPr>
        <p:spPr>
          <a:xfrm>
            <a:off x="3981324" y="3407219"/>
            <a:ext cx="353567" cy="240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defRPr sz="1000" b="1">
                <a:solidFill>
                  <a:srgbClr val="FF2600"/>
                </a:solidFill>
              </a:defRPr>
            </a:lvl1pPr>
          </a:lstStyle>
          <a:p>
            <a:r>
              <a:t>YES</a:t>
            </a:r>
          </a:p>
        </p:txBody>
      </p:sp>
      <p:sp>
        <p:nvSpPr>
          <p:cNvPr id="117" name="It must be noted that our Partners can also be member of the Aggregation to supply for example Environmentally Safe Packaging Materials to all other members."/>
          <p:cNvSpPr txBox="1"/>
          <p:nvPr/>
        </p:nvSpPr>
        <p:spPr>
          <a:xfrm>
            <a:off x="587539" y="4240530"/>
            <a:ext cx="7968921" cy="4680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a:defRPr sz="1200" b="1"/>
            </a:lvl1pPr>
          </a:lstStyle>
          <a:p>
            <a:r>
              <a:rPr dirty="0"/>
              <a:t>It must be noted that our Partners can also be </a:t>
            </a:r>
            <a:r>
              <a:rPr dirty="0" smtClean="0"/>
              <a:t>member</a:t>
            </a:r>
            <a:r>
              <a:rPr lang="en-US" dirty="0" smtClean="0"/>
              <a:t>s</a:t>
            </a:r>
            <a:r>
              <a:rPr dirty="0" smtClean="0"/>
              <a:t> </a:t>
            </a:r>
            <a:r>
              <a:rPr dirty="0"/>
              <a:t>of </a:t>
            </a:r>
            <a:r>
              <a:rPr lang="en-US" dirty="0" smtClean="0"/>
              <a:t>our</a:t>
            </a:r>
            <a:r>
              <a:rPr dirty="0" smtClean="0"/>
              <a:t> </a:t>
            </a:r>
            <a:r>
              <a:rPr lang="en-US" dirty="0" smtClean="0"/>
              <a:t>Platform</a:t>
            </a:r>
            <a:r>
              <a:rPr dirty="0" smtClean="0"/>
              <a:t> </a:t>
            </a:r>
            <a:r>
              <a:rPr dirty="0"/>
              <a:t>to </a:t>
            </a:r>
            <a:r>
              <a:rPr dirty="0" smtClean="0"/>
              <a:t>supply</a:t>
            </a:r>
            <a:r>
              <a:rPr lang="en-US" dirty="0" smtClean="0"/>
              <a:t>,</a:t>
            </a:r>
            <a:r>
              <a:rPr dirty="0" smtClean="0"/>
              <a:t> </a:t>
            </a:r>
            <a:r>
              <a:rPr dirty="0"/>
              <a:t>for </a:t>
            </a:r>
            <a:r>
              <a:rPr dirty="0" smtClean="0"/>
              <a:t>example</a:t>
            </a:r>
            <a:r>
              <a:rPr lang="en-US" dirty="0" smtClean="0"/>
              <a:t>,</a:t>
            </a:r>
            <a:r>
              <a:rPr dirty="0" smtClean="0"/>
              <a:t> </a:t>
            </a:r>
            <a:r>
              <a:rPr dirty="0"/>
              <a:t>Environmentally Safe Packaging </a:t>
            </a:r>
            <a:r>
              <a:rPr dirty="0" smtClean="0"/>
              <a:t>Materials</a:t>
            </a:r>
            <a:r>
              <a:rPr lang="en-US" dirty="0" smtClean="0"/>
              <a:t>, Solar Power accessories &amp; Batteries, etc.</a:t>
            </a:r>
            <a:r>
              <a:rPr dirty="0" smtClean="0"/>
              <a:t> </a:t>
            </a:r>
            <a:r>
              <a:rPr dirty="0"/>
              <a:t>to all other members. </a:t>
            </a:r>
          </a:p>
        </p:txBody>
      </p:sp>
    </p:spTree>
    <p:extLst>
      <p:ext uri="{BB962C8B-B14F-4D97-AF65-F5344CB8AC3E}">
        <p14:creationId xmlns:p14="http://schemas.microsoft.com/office/powerpoint/2010/main" val="2780997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1361" name="Google Shape;1361;p16"/>
          <p:cNvSpPr txBox="1"/>
          <p:nvPr/>
        </p:nvSpPr>
        <p:spPr>
          <a:xfrm>
            <a:off x="4078970" y="4404506"/>
            <a:ext cx="720900" cy="2751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America</a:t>
            </a:r>
            <a:endParaRPr/>
          </a:p>
        </p:txBody>
      </p:sp>
      <p:pic>
        <p:nvPicPr>
          <p:cNvPr id="1362" name="Google Shape;1362;p16" descr="Image"/>
          <p:cNvPicPr preferRelativeResize="0"/>
          <p:nvPr/>
        </p:nvPicPr>
        <p:blipFill rotWithShape="1">
          <a:blip r:embed="rId3">
            <a:alphaModFix/>
          </a:blip>
          <a:srcRect/>
          <a:stretch/>
        </p:blipFill>
        <p:spPr>
          <a:xfrm>
            <a:off x="2333196" y="4120803"/>
            <a:ext cx="478976" cy="314328"/>
          </a:xfrm>
          <a:prstGeom prst="rect">
            <a:avLst/>
          </a:prstGeom>
          <a:noFill/>
          <a:ln>
            <a:noFill/>
          </a:ln>
        </p:spPr>
      </p:pic>
      <p:pic>
        <p:nvPicPr>
          <p:cNvPr id="1363" name="Google Shape;1363;p16" descr="Image"/>
          <p:cNvPicPr preferRelativeResize="0"/>
          <p:nvPr/>
        </p:nvPicPr>
        <p:blipFill rotWithShape="1">
          <a:blip r:embed="rId4">
            <a:alphaModFix/>
          </a:blip>
          <a:srcRect/>
          <a:stretch/>
        </p:blipFill>
        <p:spPr>
          <a:xfrm>
            <a:off x="3048331" y="4038479"/>
            <a:ext cx="478975" cy="478975"/>
          </a:xfrm>
          <a:prstGeom prst="rect">
            <a:avLst/>
          </a:prstGeom>
          <a:noFill/>
          <a:ln>
            <a:noFill/>
          </a:ln>
        </p:spPr>
      </p:pic>
      <p:pic>
        <p:nvPicPr>
          <p:cNvPr id="1364" name="Google Shape;1364;p16" descr="Image"/>
          <p:cNvPicPr preferRelativeResize="0"/>
          <p:nvPr/>
        </p:nvPicPr>
        <p:blipFill rotWithShape="1">
          <a:blip r:embed="rId5">
            <a:alphaModFix/>
          </a:blip>
          <a:srcRect/>
          <a:stretch/>
        </p:blipFill>
        <p:spPr>
          <a:xfrm>
            <a:off x="3763465" y="3995316"/>
            <a:ext cx="478975" cy="478975"/>
          </a:xfrm>
          <a:prstGeom prst="rect">
            <a:avLst/>
          </a:prstGeom>
          <a:noFill/>
          <a:ln>
            <a:noFill/>
          </a:ln>
        </p:spPr>
      </p:pic>
      <p:pic>
        <p:nvPicPr>
          <p:cNvPr id="1365" name="Google Shape;1365;p16" descr="Image"/>
          <p:cNvPicPr preferRelativeResize="0"/>
          <p:nvPr/>
        </p:nvPicPr>
        <p:blipFill rotWithShape="1">
          <a:blip r:embed="rId6">
            <a:alphaModFix/>
          </a:blip>
          <a:srcRect/>
          <a:stretch/>
        </p:blipFill>
        <p:spPr>
          <a:xfrm>
            <a:off x="5149899" y="3994644"/>
            <a:ext cx="566644" cy="566644"/>
          </a:xfrm>
          <a:prstGeom prst="rect">
            <a:avLst/>
          </a:prstGeom>
          <a:noFill/>
          <a:ln>
            <a:noFill/>
          </a:ln>
        </p:spPr>
      </p:pic>
      <p:pic>
        <p:nvPicPr>
          <p:cNvPr id="1366" name="Google Shape;1366;p16" descr="Image"/>
          <p:cNvPicPr preferRelativeResize="0"/>
          <p:nvPr/>
        </p:nvPicPr>
        <p:blipFill rotWithShape="1">
          <a:blip r:embed="rId7">
            <a:alphaModFix/>
          </a:blip>
          <a:srcRect/>
          <a:stretch/>
        </p:blipFill>
        <p:spPr>
          <a:xfrm>
            <a:off x="5908867" y="4039151"/>
            <a:ext cx="478975" cy="478975"/>
          </a:xfrm>
          <a:prstGeom prst="rect">
            <a:avLst/>
          </a:prstGeom>
          <a:noFill/>
          <a:ln>
            <a:noFill/>
          </a:ln>
        </p:spPr>
      </p:pic>
      <p:pic>
        <p:nvPicPr>
          <p:cNvPr id="1367" name="Google Shape;1367;p16" descr="Image"/>
          <p:cNvPicPr preferRelativeResize="0"/>
          <p:nvPr/>
        </p:nvPicPr>
        <p:blipFill rotWithShape="1">
          <a:blip r:embed="rId8">
            <a:alphaModFix/>
          </a:blip>
          <a:srcRect/>
          <a:stretch/>
        </p:blipFill>
        <p:spPr>
          <a:xfrm>
            <a:off x="6667835" y="4082311"/>
            <a:ext cx="391310" cy="391310"/>
          </a:xfrm>
          <a:prstGeom prst="rect">
            <a:avLst/>
          </a:prstGeom>
          <a:noFill/>
          <a:ln>
            <a:noFill/>
          </a:ln>
        </p:spPr>
      </p:pic>
      <p:pic>
        <p:nvPicPr>
          <p:cNvPr id="1368" name="Google Shape;1368;p16" descr="Image"/>
          <p:cNvPicPr preferRelativeResize="0"/>
          <p:nvPr/>
        </p:nvPicPr>
        <p:blipFill rotWithShape="1">
          <a:blip r:embed="rId9">
            <a:alphaModFix/>
          </a:blip>
          <a:srcRect/>
          <a:stretch/>
        </p:blipFill>
        <p:spPr>
          <a:xfrm>
            <a:off x="4522432" y="4099880"/>
            <a:ext cx="391309" cy="356171"/>
          </a:xfrm>
          <a:prstGeom prst="rect">
            <a:avLst/>
          </a:prstGeom>
          <a:noFill/>
          <a:ln>
            <a:noFill/>
          </a:ln>
        </p:spPr>
      </p:pic>
      <p:pic>
        <p:nvPicPr>
          <p:cNvPr id="1369" name="Google Shape;1369;p16" descr="Image"/>
          <p:cNvPicPr preferRelativeResize="0"/>
          <p:nvPr/>
        </p:nvPicPr>
        <p:blipFill rotWithShape="1">
          <a:blip r:embed="rId10">
            <a:alphaModFix/>
          </a:blip>
          <a:srcRect/>
          <a:stretch/>
        </p:blipFill>
        <p:spPr>
          <a:xfrm>
            <a:off x="1756513" y="4099880"/>
            <a:ext cx="202073" cy="356171"/>
          </a:xfrm>
          <a:prstGeom prst="rect">
            <a:avLst/>
          </a:prstGeom>
          <a:noFill/>
          <a:ln>
            <a:noFill/>
          </a:ln>
        </p:spPr>
      </p:pic>
      <p:cxnSp>
        <p:nvCxnSpPr>
          <p:cNvPr id="1370" name="Google Shape;1370;p16"/>
          <p:cNvCxnSpPr/>
          <p:nvPr/>
        </p:nvCxnSpPr>
        <p:spPr>
          <a:xfrm>
            <a:off x="2046669" y="4342258"/>
            <a:ext cx="322200" cy="0"/>
          </a:xfrm>
          <a:prstGeom prst="straightConnector1">
            <a:avLst/>
          </a:prstGeom>
          <a:noFill/>
          <a:ln w="25400" cap="flat" cmpd="sng">
            <a:solidFill>
              <a:srgbClr val="000000"/>
            </a:solidFill>
            <a:prstDash val="solid"/>
            <a:round/>
            <a:headEnd type="none" w="sm" len="sm"/>
            <a:tailEnd type="stealth" w="med" len="med"/>
          </a:ln>
        </p:spPr>
      </p:cxnSp>
      <p:cxnSp>
        <p:nvCxnSpPr>
          <p:cNvPr id="1371" name="Google Shape;1371;p16"/>
          <p:cNvCxnSpPr/>
          <p:nvPr/>
        </p:nvCxnSpPr>
        <p:spPr>
          <a:xfrm>
            <a:off x="3507102" y="4342258"/>
            <a:ext cx="322200" cy="0"/>
          </a:xfrm>
          <a:prstGeom prst="straightConnector1">
            <a:avLst/>
          </a:prstGeom>
          <a:noFill/>
          <a:ln w="25400" cap="flat" cmpd="sng">
            <a:solidFill>
              <a:srgbClr val="000000"/>
            </a:solidFill>
            <a:prstDash val="solid"/>
            <a:round/>
            <a:headEnd type="none" w="sm" len="sm"/>
            <a:tailEnd type="stealth" w="med" len="med"/>
          </a:ln>
        </p:spPr>
      </p:cxnSp>
      <p:cxnSp>
        <p:nvCxnSpPr>
          <p:cNvPr id="1372" name="Google Shape;1372;p16"/>
          <p:cNvCxnSpPr/>
          <p:nvPr/>
        </p:nvCxnSpPr>
        <p:spPr>
          <a:xfrm>
            <a:off x="4208568" y="4342258"/>
            <a:ext cx="322200" cy="0"/>
          </a:xfrm>
          <a:prstGeom prst="straightConnector1">
            <a:avLst/>
          </a:prstGeom>
          <a:noFill/>
          <a:ln w="25400" cap="flat" cmpd="sng">
            <a:solidFill>
              <a:srgbClr val="000000"/>
            </a:solidFill>
            <a:prstDash val="solid"/>
            <a:round/>
            <a:headEnd type="none" w="sm" len="sm"/>
            <a:tailEnd type="stealth" w="med" len="med"/>
          </a:ln>
        </p:spPr>
      </p:cxnSp>
      <p:cxnSp>
        <p:nvCxnSpPr>
          <p:cNvPr id="1373" name="Google Shape;1373;p16"/>
          <p:cNvCxnSpPr/>
          <p:nvPr/>
        </p:nvCxnSpPr>
        <p:spPr>
          <a:xfrm>
            <a:off x="4937371" y="4349141"/>
            <a:ext cx="322200" cy="0"/>
          </a:xfrm>
          <a:prstGeom prst="straightConnector1">
            <a:avLst/>
          </a:prstGeom>
          <a:noFill/>
          <a:ln w="25400" cap="flat" cmpd="sng">
            <a:solidFill>
              <a:srgbClr val="000000"/>
            </a:solidFill>
            <a:prstDash val="solid"/>
            <a:round/>
            <a:headEnd type="none" w="sm" len="sm"/>
            <a:tailEnd type="stealth" w="med" len="med"/>
          </a:ln>
        </p:spPr>
      </p:cxnSp>
      <p:cxnSp>
        <p:nvCxnSpPr>
          <p:cNvPr id="1374" name="Google Shape;1374;p16"/>
          <p:cNvCxnSpPr/>
          <p:nvPr/>
        </p:nvCxnSpPr>
        <p:spPr>
          <a:xfrm>
            <a:off x="5690412" y="4342258"/>
            <a:ext cx="322200" cy="0"/>
          </a:xfrm>
          <a:prstGeom prst="straightConnector1">
            <a:avLst/>
          </a:prstGeom>
          <a:noFill/>
          <a:ln w="25400" cap="flat" cmpd="sng">
            <a:solidFill>
              <a:srgbClr val="000000"/>
            </a:solidFill>
            <a:prstDash val="solid"/>
            <a:round/>
            <a:headEnd type="none" w="sm" len="sm"/>
            <a:tailEnd type="stealth" w="med" len="med"/>
          </a:ln>
        </p:spPr>
      </p:cxnSp>
      <p:cxnSp>
        <p:nvCxnSpPr>
          <p:cNvPr id="1375" name="Google Shape;1375;p16"/>
          <p:cNvCxnSpPr/>
          <p:nvPr/>
        </p:nvCxnSpPr>
        <p:spPr>
          <a:xfrm>
            <a:off x="6370467" y="4343655"/>
            <a:ext cx="322200" cy="0"/>
          </a:xfrm>
          <a:prstGeom prst="straightConnector1">
            <a:avLst/>
          </a:prstGeom>
          <a:noFill/>
          <a:ln w="25400" cap="flat" cmpd="sng">
            <a:solidFill>
              <a:srgbClr val="000000"/>
            </a:solidFill>
            <a:prstDash val="solid"/>
            <a:round/>
            <a:headEnd type="none" w="sm" len="sm"/>
            <a:tailEnd type="stealth" w="med" len="med"/>
          </a:ln>
        </p:spPr>
      </p:cxnSp>
      <p:cxnSp>
        <p:nvCxnSpPr>
          <p:cNvPr id="1376" name="Google Shape;1376;p16"/>
          <p:cNvCxnSpPr/>
          <p:nvPr/>
        </p:nvCxnSpPr>
        <p:spPr>
          <a:xfrm>
            <a:off x="2726724" y="4343655"/>
            <a:ext cx="322200" cy="0"/>
          </a:xfrm>
          <a:prstGeom prst="straightConnector1">
            <a:avLst/>
          </a:prstGeom>
          <a:noFill/>
          <a:ln w="25400" cap="flat" cmpd="sng">
            <a:solidFill>
              <a:srgbClr val="000000"/>
            </a:solidFill>
            <a:prstDash val="solid"/>
            <a:round/>
            <a:headEnd type="none" w="sm" len="sm"/>
            <a:tailEnd type="stealth" w="med" len="med"/>
          </a:ln>
        </p:spPr>
      </p:cxnSp>
      <p:sp>
        <p:nvSpPr>
          <p:cNvPr id="1377" name="Google Shape;1377;p16"/>
          <p:cNvSpPr/>
          <p:nvPr/>
        </p:nvSpPr>
        <p:spPr>
          <a:xfrm>
            <a:off x="1928029" y="3856036"/>
            <a:ext cx="4792500" cy="399352"/>
          </a:xfrm>
          <a:custGeom>
            <a:avLst/>
            <a:gdLst/>
            <a:ahLst/>
            <a:cxnLst/>
            <a:rect l="l" t="t" r="r" b="b"/>
            <a:pathLst>
              <a:path w="21600" h="16252" extrusionOk="0">
                <a:moveTo>
                  <a:pt x="0" y="16252"/>
                </a:moveTo>
                <a:cubicBezTo>
                  <a:pt x="7153" y="-4195"/>
                  <a:pt x="14353" y="-5348"/>
                  <a:pt x="21600" y="12792"/>
                </a:cubicBezTo>
              </a:path>
            </a:pathLst>
          </a:custGeom>
          <a:noFill/>
          <a:ln w="127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sp>
        <p:nvSpPr>
          <p:cNvPr id="1378" name="Google Shape;1378;p16"/>
          <p:cNvSpPr txBox="1"/>
          <p:nvPr/>
        </p:nvSpPr>
        <p:spPr>
          <a:xfrm>
            <a:off x="4238399" y="3600702"/>
            <a:ext cx="493200" cy="2703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India</a:t>
            </a:r>
            <a:endParaRPr/>
          </a:p>
        </p:txBody>
      </p:sp>
      <p:sp>
        <p:nvSpPr>
          <p:cNvPr id="1379" name="Google Shape;1379;p16"/>
          <p:cNvSpPr/>
          <p:nvPr/>
        </p:nvSpPr>
        <p:spPr>
          <a:xfrm rot="-482143">
            <a:off x="2939810" y="3842814"/>
            <a:ext cx="103011" cy="292022"/>
          </a:xfrm>
          <a:prstGeom prst="rightArrow">
            <a:avLst>
              <a:gd name="adj1" fmla="val 32000"/>
              <a:gd name="adj2" fmla="val 213133"/>
            </a:avLst>
          </a:prstGeom>
          <a:solidFill>
            <a:srgbClr val="FFFFFF"/>
          </a:solidFill>
          <a:ln w="12700" cap="flat" cmpd="sng">
            <a:solidFill>
              <a:srgbClr val="000000"/>
            </a:solidFill>
            <a:prstDash val="solid"/>
            <a:miter lim="400000"/>
            <a:headEnd type="none" w="sm" len="sm"/>
            <a:tailEnd type="none" w="sm" len="sm"/>
          </a:ln>
          <a:effectLst>
            <a:outerShdw blurRad="38100" dist="23000" dir="5400000" rotWithShape="0">
              <a:srgbClr val="000000">
                <a:alpha val="34901"/>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sp>
        <p:nvSpPr>
          <p:cNvPr id="1380" name="Google Shape;1380;p16"/>
          <p:cNvSpPr/>
          <p:nvPr/>
        </p:nvSpPr>
        <p:spPr>
          <a:xfrm rot="839745">
            <a:off x="5676775" y="3790558"/>
            <a:ext cx="102956" cy="291843"/>
          </a:xfrm>
          <a:prstGeom prst="rightArrow">
            <a:avLst>
              <a:gd name="adj1" fmla="val 32000"/>
              <a:gd name="adj2" fmla="val 213133"/>
            </a:avLst>
          </a:prstGeom>
          <a:solidFill>
            <a:srgbClr val="FFFFFF"/>
          </a:solidFill>
          <a:ln w="12700" cap="flat" cmpd="sng">
            <a:solidFill>
              <a:srgbClr val="000000"/>
            </a:solidFill>
            <a:prstDash val="solid"/>
            <a:miter lim="400000"/>
            <a:headEnd type="none" w="sm" len="sm"/>
            <a:tailEnd type="none" w="sm" len="sm"/>
          </a:ln>
          <a:effectLst>
            <a:outerShdw blurRad="38100" dist="23000" dir="5400000" rotWithShape="0">
              <a:srgbClr val="000000">
                <a:alpha val="34901"/>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sp>
        <p:nvSpPr>
          <p:cNvPr id="1381" name="Google Shape;1381;p16"/>
          <p:cNvSpPr txBox="1"/>
          <p:nvPr/>
        </p:nvSpPr>
        <p:spPr>
          <a:xfrm rot="-5400000">
            <a:off x="6762860" y="4017371"/>
            <a:ext cx="615000" cy="3777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100"/>
              <a:buFont typeface="Helvetica Neue"/>
              <a:buNone/>
            </a:pPr>
            <a:r>
              <a:rPr lang="en-US" sz="1100" b="1" i="0" u="none" strike="noStrike" cap="none">
                <a:solidFill>
                  <a:srgbClr val="000000"/>
                </a:solidFill>
                <a:latin typeface="Helvetica Neue"/>
                <a:ea typeface="Helvetica Neue"/>
                <a:cs typeface="Helvetica Neue"/>
                <a:sym typeface="Helvetica Neue"/>
              </a:rPr>
              <a:t>Android</a:t>
            </a:r>
            <a:endParaRPr/>
          </a:p>
        </p:txBody>
      </p:sp>
      <p:cxnSp>
        <p:nvCxnSpPr>
          <p:cNvPr id="1382" name="Google Shape;1382;p16"/>
          <p:cNvCxnSpPr/>
          <p:nvPr/>
        </p:nvCxnSpPr>
        <p:spPr>
          <a:xfrm>
            <a:off x="224242" y="3602528"/>
            <a:ext cx="8695500" cy="0"/>
          </a:xfrm>
          <a:prstGeom prst="straightConnector1">
            <a:avLst/>
          </a:prstGeom>
          <a:noFill/>
          <a:ln w="254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cxnSp>
      <p:sp>
        <p:nvSpPr>
          <p:cNvPr id="1383" name="Google Shape;1383;p16"/>
          <p:cNvSpPr/>
          <p:nvPr/>
        </p:nvSpPr>
        <p:spPr>
          <a:xfrm>
            <a:off x="469286" y="3732030"/>
            <a:ext cx="959100" cy="1005600"/>
          </a:xfrm>
          <a:prstGeom prst="rect">
            <a:avLst/>
          </a:prstGeom>
          <a:solidFill>
            <a:srgbClr val="FFFFFF"/>
          </a:solidFill>
          <a:ln w="127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US" sz="1200" b="1" i="0" u="none" strike="noStrike" cap="none">
                <a:solidFill>
                  <a:srgbClr val="000000"/>
                </a:solidFill>
                <a:latin typeface="Helvetica Neue"/>
                <a:ea typeface="Helvetica Neue"/>
                <a:cs typeface="Helvetica Neue"/>
                <a:sym typeface="Helvetica Neue"/>
              </a:rPr>
              <a:t>Advantage Android</a:t>
            </a:r>
            <a:endParaRPr/>
          </a:p>
        </p:txBody>
      </p:sp>
      <p:sp>
        <p:nvSpPr>
          <p:cNvPr id="1384" name="Google Shape;1384;p16"/>
          <p:cNvSpPr/>
          <p:nvPr/>
        </p:nvSpPr>
        <p:spPr>
          <a:xfrm>
            <a:off x="496332" y="2190603"/>
            <a:ext cx="993600" cy="1212600"/>
          </a:xfrm>
          <a:prstGeom prst="rect">
            <a:avLst/>
          </a:prstGeom>
          <a:solidFill>
            <a:srgbClr val="FFFFFF"/>
          </a:solidFill>
          <a:ln w="127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US" sz="1200" b="1" i="0" u="none" strike="noStrike" cap="none">
                <a:solidFill>
                  <a:srgbClr val="000000"/>
                </a:solidFill>
                <a:latin typeface="Helvetica Neue"/>
                <a:ea typeface="Helvetica Neue"/>
                <a:cs typeface="Helvetica Neue"/>
                <a:sym typeface="Helvetica Neue"/>
              </a:rPr>
              <a:t>Favourable Demography</a:t>
            </a:r>
            <a:endParaRPr/>
          </a:p>
        </p:txBody>
      </p:sp>
      <p:sp>
        <p:nvSpPr>
          <p:cNvPr id="1385" name="Google Shape;1385;p16"/>
          <p:cNvSpPr/>
          <p:nvPr/>
        </p:nvSpPr>
        <p:spPr>
          <a:xfrm rot="-5400000">
            <a:off x="1570470" y="2488956"/>
            <a:ext cx="1269900" cy="571500"/>
          </a:xfrm>
          <a:prstGeom prst="rect">
            <a:avLst/>
          </a:prstGeom>
          <a:solidFill>
            <a:srgbClr val="DDDDDD"/>
          </a:solidFill>
          <a:ln>
            <a:noFill/>
          </a:ln>
          <a:effectLst>
            <a:outerShdw blurRad="38100" dist="23000" dir="5400000" rotWithShape="0">
              <a:srgbClr val="000000">
                <a:alpha val="34901"/>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Rapid Urbanisation</a:t>
            </a:r>
            <a:endParaRPr/>
          </a:p>
        </p:txBody>
      </p:sp>
      <p:pic>
        <p:nvPicPr>
          <p:cNvPr id="1386" name="Google Shape;1386;p16" descr="Screen Shot 2020-05-22 at 10.03.00 AM.png"/>
          <p:cNvPicPr preferRelativeResize="0"/>
          <p:nvPr/>
        </p:nvPicPr>
        <p:blipFill rotWithShape="1">
          <a:blip r:embed="rId11">
            <a:alphaModFix/>
          </a:blip>
          <a:srcRect/>
          <a:stretch/>
        </p:blipFill>
        <p:spPr>
          <a:xfrm>
            <a:off x="4633095" y="2071980"/>
            <a:ext cx="1732217" cy="1076565"/>
          </a:xfrm>
          <a:prstGeom prst="rect">
            <a:avLst/>
          </a:prstGeom>
          <a:noFill/>
          <a:ln>
            <a:noFill/>
          </a:ln>
        </p:spPr>
      </p:pic>
      <p:sp>
        <p:nvSpPr>
          <p:cNvPr id="1387" name="Google Shape;1387;p16"/>
          <p:cNvSpPr/>
          <p:nvPr/>
        </p:nvSpPr>
        <p:spPr>
          <a:xfrm rot="-5400000">
            <a:off x="2247240" y="2488956"/>
            <a:ext cx="1269900" cy="571500"/>
          </a:xfrm>
          <a:prstGeom prst="rect">
            <a:avLst/>
          </a:prstGeom>
          <a:solidFill>
            <a:srgbClr val="DDDDDD"/>
          </a:solidFill>
          <a:ln>
            <a:noFill/>
          </a:ln>
          <a:effectLst>
            <a:outerShdw blurRad="38100" dist="23000" dir="5400000" rotWithShape="0">
              <a:srgbClr val="000000">
                <a:alpha val="34901"/>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Nucleus Family </a:t>
            </a:r>
            <a:endParaRPr/>
          </a:p>
        </p:txBody>
      </p:sp>
      <p:sp>
        <p:nvSpPr>
          <p:cNvPr id="1388" name="Google Shape;1388;p16"/>
          <p:cNvSpPr/>
          <p:nvPr/>
        </p:nvSpPr>
        <p:spPr>
          <a:xfrm rot="-5400000">
            <a:off x="2926125" y="2488956"/>
            <a:ext cx="1269900" cy="571500"/>
          </a:xfrm>
          <a:prstGeom prst="rect">
            <a:avLst/>
          </a:prstGeom>
          <a:solidFill>
            <a:srgbClr val="DDDDDD"/>
          </a:solidFill>
          <a:ln>
            <a:noFill/>
          </a:ln>
          <a:effectLst>
            <a:outerShdw blurRad="38100" dist="23000" dir="5400000" rotWithShape="0">
              <a:srgbClr val="000000">
                <a:alpha val="34901"/>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Younger Population</a:t>
            </a:r>
            <a:endParaRPr/>
          </a:p>
        </p:txBody>
      </p:sp>
      <p:sp>
        <p:nvSpPr>
          <p:cNvPr id="1389" name="Google Shape;1389;p16"/>
          <p:cNvSpPr/>
          <p:nvPr/>
        </p:nvSpPr>
        <p:spPr>
          <a:xfrm rot="-5400000">
            <a:off x="3605010" y="2488956"/>
            <a:ext cx="1269900" cy="571500"/>
          </a:xfrm>
          <a:prstGeom prst="rect">
            <a:avLst/>
          </a:prstGeom>
          <a:solidFill>
            <a:srgbClr val="DDDDDD"/>
          </a:solidFill>
          <a:ln>
            <a:noFill/>
          </a:ln>
          <a:effectLst>
            <a:outerShdw blurRad="38100" dist="23000" dir="5400000" rotWithShape="0">
              <a:srgbClr val="000000">
                <a:alpha val="34901"/>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Change in </a:t>
            </a:r>
            <a:r>
              <a:rPr lang="en-US" sz="1000" b="1">
                <a:latin typeface="Helvetica Neue"/>
                <a:ea typeface="Helvetica Neue"/>
                <a:cs typeface="Helvetica Neue"/>
                <a:sym typeface="Helvetica Neue"/>
              </a:rPr>
              <a:t>Aspirations</a:t>
            </a:r>
            <a:endParaRPr/>
          </a:p>
        </p:txBody>
      </p:sp>
      <p:cxnSp>
        <p:nvCxnSpPr>
          <p:cNvPr id="1390" name="Google Shape;1390;p16"/>
          <p:cNvCxnSpPr/>
          <p:nvPr/>
        </p:nvCxnSpPr>
        <p:spPr>
          <a:xfrm>
            <a:off x="224242" y="2044004"/>
            <a:ext cx="8695500" cy="0"/>
          </a:xfrm>
          <a:prstGeom prst="straightConnector1">
            <a:avLst/>
          </a:prstGeom>
          <a:noFill/>
          <a:ln w="254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cxnSp>
      <p:sp>
        <p:nvSpPr>
          <p:cNvPr id="1391" name="Google Shape;1391;p16"/>
          <p:cNvSpPr txBox="1"/>
          <p:nvPr/>
        </p:nvSpPr>
        <p:spPr>
          <a:xfrm>
            <a:off x="4633095" y="3286366"/>
            <a:ext cx="1912800" cy="240300"/>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Growth of Smart Phone Users</a:t>
            </a:r>
            <a:endParaRPr/>
          </a:p>
        </p:txBody>
      </p:sp>
      <p:sp>
        <p:nvSpPr>
          <p:cNvPr id="1392" name="Google Shape;1392;p16"/>
          <p:cNvSpPr txBox="1"/>
          <p:nvPr/>
        </p:nvSpPr>
        <p:spPr>
          <a:xfrm>
            <a:off x="6823430" y="3272288"/>
            <a:ext cx="1602300" cy="240300"/>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Growth of Internet Users</a:t>
            </a:r>
            <a:endParaRPr/>
          </a:p>
        </p:txBody>
      </p:sp>
      <p:pic>
        <p:nvPicPr>
          <p:cNvPr id="1393" name="Google Shape;1393;p16" descr="Screen Shot 2020-05-22 at 10.09.09 AM.png"/>
          <p:cNvPicPr preferRelativeResize="0"/>
          <p:nvPr/>
        </p:nvPicPr>
        <p:blipFill rotWithShape="1">
          <a:blip r:embed="rId12">
            <a:alphaModFix/>
          </a:blip>
          <a:srcRect/>
          <a:stretch/>
        </p:blipFill>
        <p:spPr>
          <a:xfrm>
            <a:off x="6800748" y="2187942"/>
            <a:ext cx="1498472" cy="899083"/>
          </a:xfrm>
          <a:prstGeom prst="rect">
            <a:avLst/>
          </a:prstGeom>
          <a:noFill/>
          <a:ln>
            <a:noFill/>
          </a:ln>
        </p:spPr>
      </p:pic>
      <p:sp>
        <p:nvSpPr>
          <p:cNvPr id="1394" name="Google Shape;1394;p16"/>
          <p:cNvSpPr/>
          <p:nvPr/>
        </p:nvSpPr>
        <p:spPr>
          <a:xfrm>
            <a:off x="7237823" y="3693165"/>
            <a:ext cx="1578000" cy="1005600"/>
          </a:xfrm>
          <a:prstGeom prst="rect">
            <a:avLst/>
          </a:prstGeom>
          <a:solidFill>
            <a:srgbClr val="FFFFFF"/>
          </a:solidFill>
          <a:ln w="12700" cap="flat" cmpd="sng">
            <a:solidFill>
              <a:schemeClr val="accent1"/>
            </a:solidFill>
            <a:prstDash val="solid"/>
            <a:miter lim="400000"/>
            <a:headEnd type="none" w="sm" len="sm"/>
            <a:tailEnd type="none" w="sm" len="sm"/>
          </a:ln>
          <a:effectLst>
            <a:outerShdw blurRad="38100" dist="23000" dir="5400000" rotWithShape="0">
              <a:srgbClr val="000000">
                <a:alpha val="34901"/>
              </a:srgbClr>
            </a:outerShdw>
          </a:effectLst>
        </p:spPr>
        <p:txBody>
          <a:bodyPr spcFirstLastPara="1" wrap="square" lIns="0" tIns="0" rIns="0" bIns="0" anchor="ctr" anchorCtr="0">
            <a:noAutofit/>
          </a:bodyPr>
          <a:lstStyle/>
          <a:p>
            <a:pPr marL="228600" marR="0" lvl="0" indent="-136652" algn="l" rtl="0">
              <a:lnSpc>
                <a:spcPct val="100000"/>
              </a:lnSpc>
              <a:spcBef>
                <a:spcPts val="0"/>
              </a:spcBef>
              <a:spcAft>
                <a:spcPts val="0"/>
              </a:spcAft>
              <a:buClr>
                <a:srgbClr val="000000"/>
              </a:buClr>
              <a:buSzPts val="1000"/>
              <a:buFont typeface="Helvetica Neue"/>
              <a:buAutoNum type="arabicPeriod"/>
            </a:pPr>
            <a:r>
              <a:rPr lang="en-US" sz="1000" b="1" i="0" u="none" strike="noStrike" cap="none">
                <a:solidFill>
                  <a:srgbClr val="000000"/>
                </a:solidFill>
                <a:latin typeface="Helvetica Neue"/>
                <a:ea typeface="Helvetica Neue"/>
                <a:cs typeface="Helvetica Neue"/>
                <a:sym typeface="Helvetica Neue"/>
              </a:rPr>
              <a:t>Low or Zero Training &amp; Support </a:t>
            </a:r>
            <a:r>
              <a:rPr lang="en-US" sz="1000" b="1">
                <a:latin typeface="Helvetica Neue"/>
                <a:ea typeface="Helvetica Neue"/>
                <a:cs typeface="Helvetica Neue"/>
                <a:sym typeface="Helvetica Neue"/>
              </a:rPr>
              <a:t>Cost</a:t>
            </a:r>
            <a:r>
              <a:rPr lang="en-US" sz="1000" b="1" i="0" u="none" strike="noStrike" cap="none">
                <a:solidFill>
                  <a:srgbClr val="000000"/>
                </a:solidFill>
                <a:latin typeface="Helvetica Neue"/>
                <a:ea typeface="Helvetica Neue"/>
                <a:cs typeface="Helvetica Neue"/>
                <a:sym typeface="Helvetica Neue"/>
              </a:rPr>
              <a:t> </a:t>
            </a:r>
            <a:endParaRPr/>
          </a:p>
          <a:p>
            <a:pPr marL="228600" marR="0" lvl="0" indent="-136652" algn="l" rtl="0">
              <a:lnSpc>
                <a:spcPct val="100000"/>
              </a:lnSpc>
              <a:spcBef>
                <a:spcPts val="0"/>
              </a:spcBef>
              <a:spcAft>
                <a:spcPts val="0"/>
              </a:spcAft>
              <a:buClr>
                <a:srgbClr val="000000"/>
              </a:buClr>
              <a:buSzPts val="1000"/>
              <a:buFont typeface="Helvetica Neue"/>
              <a:buAutoNum type="arabicPeriod"/>
            </a:pPr>
            <a:r>
              <a:rPr lang="en-US" sz="1000" b="1" i="0" u="none" strike="noStrike" cap="none">
                <a:solidFill>
                  <a:srgbClr val="000000"/>
                </a:solidFill>
                <a:latin typeface="Helvetica Neue"/>
                <a:ea typeface="Helvetica Neue"/>
                <a:cs typeface="Helvetica Neue"/>
                <a:sym typeface="Helvetica Neue"/>
              </a:rPr>
              <a:t>Low Cost Hardware</a:t>
            </a:r>
            <a:endParaRPr/>
          </a:p>
          <a:p>
            <a:pPr marL="228600" marR="0" lvl="0" indent="-136652" algn="l" rtl="0">
              <a:lnSpc>
                <a:spcPct val="100000"/>
              </a:lnSpc>
              <a:spcBef>
                <a:spcPts val="0"/>
              </a:spcBef>
              <a:spcAft>
                <a:spcPts val="0"/>
              </a:spcAft>
              <a:buClr>
                <a:srgbClr val="000000"/>
              </a:buClr>
              <a:buSzPts val="1000"/>
              <a:buFont typeface="Helvetica Neue"/>
              <a:buAutoNum type="arabicPeriod"/>
            </a:pPr>
            <a:r>
              <a:rPr lang="en-US" sz="1000" b="1" i="0" u="none" strike="noStrike" cap="none">
                <a:solidFill>
                  <a:srgbClr val="000000"/>
                </a:solidFill>
                <a:latin typeface="Helvetica Neue"/>
                <a:ea typeface="Helvetica Neue"/>
                <a:cs typeface="Helvetica Neue"/>
                <a:sym typeface="Helvetica Neue"/>
              </a:rPr>
              <a:t>Security &gt; Windows</a:t>
            </a:r>
            <a:endParaRPr/>
          </a:p>
          <a:p>
            <a:pPr marL="228600" marR="0" lvl="0" indent="-136652" algn="l" rtl="0">
              <a:lnSpc>
                <a:spcPct val="100000"/>
              </a:lnSpc>
              <a:spcBef>
                <a:spcPts val="0"/>
              </a:spcBef>
              <a:spcAft>
                <a:spcPts val="0"/>
              </a:spcAft>
              <a:buClr>
                <a:srgbClr val="000000"/>
              </a:buClr>
              <a:buSzPts val="1000"/>
              <a:buFont typeface="Helvetica Neue"/>
              <a:buAutoNum type="arabicPeriod"/>
            </a:pPr>
            <a:r>
              <a:rPr lang="en-US" sz="1000" b="1" i="0" u="none" strike="noStrike" cap="none">
                <a:solidFill>
                  <a:srgbClr val="000000"/>
                </a:solidFill>
                <a:latin typeface="Helvetica Neue"/>
                <a:ea typeface="Helvetica Neue"/>
                <a:cs typeface="Helvetica Neue"/>
                <a:sym typeface="Helvetica Neue"/>
              </a:rPr>
              <a:t>Mobility is Default</a:t>
            </a:r>
            <a:endParaRPr/>
          </a:p>
          <a:p>
            <a:pPr marL="228600" marR="0" lvl="0" indent="-136652" algn="l" rtl="0">
              <a:lnSpc>
                <a:spcPct val="100000"/>
              </a:lnSpc>
              <a:spcBef>
                <a:spcPts val="0"/>
              </a:spcBef>
              <a:spcAft>
                <a:spcPts val="0"/>
              </a:spcAft>
              <a:buClr>
                <a:srgbClr val="000000"/>
              </a:buClr>
              <a:buSzPts val="1000"/>
              <a:buFont typeface="Helvetica Neue"/>
              <a:buAutoNum type="arabicPeriod"/>
            </a:pPr>
            <a:r>
              <a:rPr lang="en-US" sz="1000" b="1" i="0" u="none" strike="noStrike" cap="none">
                <a:solidFill>
                  <a:srgbClr val="000000"/>
                </a:solidFill>
                <a:latin typeface="Helvetica Neue"/>
                <a:ea typeface="Helvetica Neue"/>
                <a:cs typeface="Helvetica Neue"/>
                <a:sym typeface="Helvetica Neue"/>
              </a:rPr>
              <a:t>Touch is Default</a:t>
            </a:r>
            <a:endParaRPr/>
          </a:p>
        </p:txBody>
      </p:sp>
      <p:sp>
        <p:nvSpPr>
          <p:cNvPr id="1395" name="Google Shape;1395;p16"/>
          <p:cNvSpPr txBox="1"/>
          <p:nvPr/>
        </p:nvSpPr>
        <p:spPr>
          <a:xfrm rot="-5400000">
            <a:off x="1219002" y="4035784"/>
            <a:ext cx="899100" cy="377700"/>
          </a:xfrm>
          <a:prstGeom prst="rect">
            <a:avLst/>
          </a:prstGeom>
          <a:no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100"/>
              <a:buFont typeface="Helvetica Neue"/>
              <a:buNone/>
            </a:pPr>
            <a:r>
              <a:rPr lang="en-US" sz="1100" b="1" i="0" u="none" strike="noStrike" cap="none">
                <a:solidFill>
                  <a:srgbClr val="000000"/>
                </a:solidFill>
                <a:latin typeface="Helvetica Neue"/>
                <a:ea typeface="Helvetica Neue"/>
                <a:cs typeface="Helvetica Neue"/>
                <a:sym typeface="Helvetica Neue"/>
              </a:rPr>
              <a:t>No Tech</a:t>
            </a:r>
            <a:endParaRPr/>
          </a:p>
        </p:txBody>
      </p:sp>
      <p:sp>
        <p:nvSpPr>
          <p:cNvPr id="1396" name="Google Shape;1396;p16"/>
          <p:cNvSpPr/>
          <p:nvPr/>
        </p:nvSpPr>
        <p:spPr>
          <a:xfrm>
            <a:off x="347041" y="85360"/>
            <a:ext cx="8520524" cy="516646"/>
          </a:xfrm>
          <a:prstGeom prst="rect">
            <a:avLst/>
          </a:prstGeom>
          <a:solidFill>
            <a:srgbClr val="FFFFFF"/>
          </a:solidFill>
          <a:ln w="12700" cap="flat" cmpd="sng">
            <a:solidFill>
              <a:srgbClr val="000000"/>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2500"/>
              <a:buFont typeface="Helvetica Neue"/>
              <a:buNone/>
            </a:pPr>
            <a:r>
              <a:rPr lang="en-US" sz="2500" b="0" i="0" u="none" strike="noStrike" cap="none">
                <a:solidFill>
                  <a:srgbClr val="000000"/>
                </a:solidFill>
                <a:latin typeface="Helvetica Neue"/>
                <a:ea typeface="Helvetica Neue"/>
                <a:cs typeface="Helvetica Neue"/>
                <a:sym typeface="Helvetica Neue"/>
              </a:rPr>
              <a:t>The Size of the Opportunity</a:t>
            </a:r>
            <a:endParaRPr/>
          </a:p>
        </p:txBody>
      </p:sp>
      <p:pic>
        <p:nvPicPr>
          <p:cNvPr id="1397" name="Google Shape;1397;p16"/>
          <p:cNvPicPr preferRelativeResize="0"/>
          <p:nvPr/>
        </p:nvPicPr>
        <p:blipFill>
          <a:blip r:embed="rId13">
            <a:alphaModFix/>
          </a:blip>
          <a:stretch>
            <a:fillRect/>
          </a:stretch>
        </p:blipFill>
        <p:spPr>
          <a:xfrm>
            <a:off x="322575" y="602000"/>
            <a:ext cx="8520526" cy="1442000"/>
          </a:xfrm>
          <a:prstGeom prst="rect">
            <a:avLst/>
          </a:prstGeom>
          <a:noFill/>
          <a:ln>
            <a:noFill/>
          </a:ln>
        </p:spPr>
      </p:pic>
      <p:sp>
        <p:nvSpPr>
          <p:cNvPr id="1398" name="Google Shape;1398;p16"/>
          <p:cNvSpPr txBox="1">
            <a:spLocks noGrp="1"/>
          </p:cNvSpPr>
          <p:nvPr>
            <p:ph type="sldNum" idx="12"/>
          </p:nvPr>
        </p:nvSpPr>
        <p:spPr>
          <a:xfrm>
            <a:off x="8660940" y="4757408"/>
            <a:ext cx="406800" cy="399000"/>
          </a:xfrm>
          <a:prstGeom prst="rect">
            <a:avLst/>
          </a:prstGeom>
        </p:spPr>
        <p:txBody>
          <a:bodyPr spcFirstLastPara="1" wrap="square" lIns="40800" tIns="40800" rIns="40800" bIns="40800" anchor="ctr" anchorCtr="0">
            <a:noAutofit/>
          </a:bodyPr>
          <a:lstStyle/>
          <a:p>
            <a:pPr marL="0" lvl="0" indent="0" algn="r" rtl="0">
              <a:spcBef>
                <a:spcPts val="0"/>
              </a:spcBef>
              <a:spcAft>
                <a:spcPts val="0"/>
              </a:spcAft>
              <a:buClr>
                <a:srgbClr val="FFFFFF"/>
              </a:buClr>
              <a:buSzPts val="2100"/>
              <a:buFont typeface="Calibri"/>
              <a:buNone/>
            </a:pPr>
            <a:fld id="{00000000-1234-1234-1234-123412341234}" type="slidenum">
              <a:rPr lang="en-US"/>
              <a:t>23</a:t>
            </a:fld>
            <a:endParaRPr/>
          </a:p>
        </p:txBody>
      </p:sp>
    </p:spTree>
    <p:extLst>
      <p:ext uri="{BB962C8B-B14F-4D97-AF65-F5344CB8AC3E}">
        <p14:creationId xmlns:p14="http://schemas.microsoft.com/office/powerpoint/2010/main" val="29661811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1398" name="Google Shape;1398;p16"/>
          <p:cNvSpPr txBox="1">
            <a:spLocks noGrp="1"/>
          </p:cNvSpPr>
          <p:nvPr>
            <p:ph type="sldNum" idx="12"/>
          </p:nvPr>
        </p:nvSpPr>
        <p:spPr>
          <a:xfrm>
            <a:off x="8660940" y="4757408"/>
            <a:ext cx="406800" cy="399000"/>
          </a:xfrm>
          <a:prstGeom prst="rect">
            <a:avLst/>
          </a:prstGeom>
        </p:spPr>
        <p:txBody>
          <a:bodyPr spcFirstLastPara="1" wrap="square" lIns="40800" tIns="40800" rIns="40800" bIns="40800" anchor="ctr" anchorCtr="0">
            <a:noAutofit/>
          </a:bodyPr>
          <a:lstStyle/>
          <a:p>
            <a:pPr marL="0" lvl="0" indent="0" algn="r" rtl="0">
              <a:spcBef>
                <a:spcPts val="0"/>
              </a:spcBef>
              <a:spcAft>
                <a:spcPts val="0"/>
              </a:spcAft>
              <a:buClr>
                <a:srgbClr val="FFFFFF"/>
              </a:buClr>
              <a:buSzPts val="2100"/>
              <a:buFont typeface="Calibri"/>
              <a:buNone/>
            </a:pPr>
            <a:fld id="{00000000-1234-1234-1234-123412341234}" type="slidenum">
              <a:rPr lang="en-US"/>
              <a:t>24</a:t>
            </a:fld>
            <a:endParaRPr/>
          </a:p>
        </p:txBody>
      </p:sp>
      <p:sp>
        <p:nvSpPr>
          <p:cNvPr id="108" name="We are Pro Business"/>
          <p:cNvSpPr/>
          <p:nvPr/>
        </p:nvSpPr>
        <p:spPr>
          <a:xfrm>
            <a:off x="347041" y="9160"/>
            <a:ext cx="8520524" cy="51664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2500"/>
            </a:lvl1pPr>
          </a:lstStyle>
          <a:p>
            <a:r>
              <a:rPr lang="en-US" b="1" i="1" dirty="0"/>
              <a:t>Yotto.in</a:t>
            </a:r>
            <a:r>
              <a:rPr lang="en-US" dirty="0"/>
              <a:t> </a:t>
            </a:r>
            <a:r>
              <a:rPr lang="en-US" dirty="0" smtClean="0"/>
              <a:t>(‘HL’) vs</a:t>
            </a:r>
            <a:r>
              <a:rPr lang="en-US" dirty="0"/>
              <a:t>. Other </a:t>
            </a:r>
            <a:r>
              <a:rPr lang="en-US" dirty="0" smtClean="0"/>
              <a:t>Aggregators (‘SZ’)</a:t>
            </a:r>
            <a:endParaRPr dirty="0"/>
          </a:p>
        </p:txBody>
      </p:sp>
      <p:sp>
        <p:nvSpPr>
          <p:cNvPr id="109" name="Yotto Aggregator"/>
          <p:cNvSpPr/>
          <p:nvPr/>
        </p:nvSpPr>
        <p:spPr>
          <a:xfrm>
            <a:off x="3732604" y="440222"/>
            <a:ext cx="1272391" cy="5293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1200" b="1"/>
            </a:lvl1pPr>
          </a:lstStyle>
          <a:p>
            <a:r>
              <a:rPr i="1" dirty="0" smtClean="0"/>
              <a:t>Yotto</a:t>
            </a:r>
            <a:r>
              <a:rPr lang="en-US" i="1" dirty="0" smtClean="0"/>
              <a:t>.in</a:t>
            </a:r>
            <a:br>
              <a:rPr lang="en-US" i="1" dirty="0" smtClean="0"/>
            </a:br>
            <a:r>
              <a:rPr lang="en-US" dirty="0" smtClean="0"/>
              <a:t>(‘HL’)</a:t>
            </a:r>
            <a:endParaRPr dirty="0"/>
          </a:p>
        </p:txBody>
      </p:sp>
      <p:sp>
        <p:nvSpPr>
          <p:cNvPr id="110" name="Zomato / Swiggy"/>
          <p:cNvSpPr/>
          <p:nvPr/>
        </p:nvSpPr>
        <p:spPr>
          <a:xfrm>
            <a:off x="2671780" y="451957"/>
            <a:ext cx="1124325" cy="505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1200" b="1"/>
            </a:lvl1pPr>
          </a:lstStyle>
          <a:p>
            <a:r>
              <a:t>Zomato / Swiggy</a:t>
            </a:r>
          </a:p>
        </p:txBody>
      </p:sp>
      <p:sp>
        <p:nvSpPr>
          <p:cNvPr id="111" name="Comments"/>
          <p:cNvSpPr/>
          <p:nvPr/>
        </p:nvSpPr>
        <p:spPr>
          <a:xfrm>
            <a:off x="5910055" y="623892"/>
            <a:ext cx="1801642" cy="3698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1200" b="1"/>
            </a:lvl1pPr>
          </a:lstStyle>
          <a:p>
            <a:r>
              <a:t>Comments</a:t>
            </a:r>
          </a:p>
        </p:txBody>
      </p:sp>
      <p:sp>
        <p:nvSpPr>
          <p:cNvPr id="112" name="Line"/>
          <p:cNvSpPr/>
          <p:nvPr/>
        </p:nvSpPr>
        <p:spPr>
          <a:xfrm flipV="1">
            <a:off x="3826553" y="781955"/>
            <a:ext cx="1" cy="3833420"/>
          </a:xfrm>
          <a:prstGeom prst="line">
            <a:avLst/>
          </a:prstGeom>
          <a:ln w="25400">
            <a:solidFill>
              <a:schemeClr val="accent1"/>
            </a:solidFill>
          </a:ln>
          <a:effectLst>
            <a:outerShdw blurRad="38100" dist="23000" dir="5400000" rotWithShape="0">
              <a:srgbClr val="000000">
                <a:alpha val="34999"/>
              </a:srgbClr>
            </a:outerShdw>
          </a:effectLst>
        </p:spPr>
        <p:txBody>
          <a:bodyPr lIns="45718" tIns="45718" rIns="45718" bIns="45718"/>
          <a:lstStyle/>
          <a:p>
            <a:endParaRPr/>
          </a:p>
        </p:txBody>
      </p:sp>
      <p:sp>
        <p:nvSpPr>
          <p:cNvPr id="113" name="Line"/>
          <p:cNvSpPr/>
          <p:nvPr/>
        </p:nvSpPr>
        <p:spPr>
          <a:xfrm flipV="1">
            <a:off x="2659080" y="757592"/>
            <a:ext cx="1" cy="3848310"/>
          </a:xfrm>
          <a:prstGeom prst="line">
            <a:avLst/>
          </a:prstGeom>
          <a:ln w="25400">
            <a:solidFill>
              <a:schemeClr val="accent1"/>
            </a:solidFill>
          </a:ln>
          <a:effectLst>
            <a:outerShdw blurRad="38100" dist="23000" dir="5400000" rotWithShape="0">
              <a:srgbClr val="000000">
                <a:alpha val="34999"/>
              </a:srgbClr>
            </a:outerShdw>
          </a:effectLst>
        </p:spPr>
        <p:txBody>
          <a:bodyPr lIns="45718" tIns="45718" rIns="45718" bIns="45718"/>
          <a:lstStyle/>
          <a:p>
            <a:endParaRPr/>
          </a:p>
        </p:txBody>
      </p:sp>
      <p:sp>
        <p:nvSpPr>
          <p:cNvPr id="114" name="Listing inequality"/>
          <p:cNvSpPr/>
          <p:nvPr/>
        </p:nvSpPr>
        <p:spPr>
          <a:xfrm>
            <a:off x="68280" y="3113836"/>
            <a:ext cx="2540001" cy="297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r">
              <a:defRPr sz="1000" b="1"/>
            </a:lvl1pPr>
          </a:lstStyle>
          <a:p>
            <a:r>
              <a:t>Listing inequality</a:t>
            </a:r>
          </a:p>
        </p:txBody>
      </p:sp>
      <p:sp>
        <p:nvSpPr>
          <p:cNvPr id="115" name="Rating Terrorism"/>
          <p:cNvSpPr/>
          <p:nvPr/>
        </p:nvSpPr>
        <p:spPr>
          <a:xfrm>
            <a:off x="68280" y="3399422"/>
            <a:ext cx="2540001" cy="297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r">
              <a:defRPr sz="1000" b="1"/>
            </a:lvl1pPr>
          </a:lstStyle>
          <a:p>
            <a:r>
              <a:t>Rating Terrorism</a:t>
            </a:r>
          </a:p>
        </p:txBody>
      </p:sp>
      <p:sp>
        <p:nvSpPr>
          <p:cNvPr id="116" name="Uncontrolled Revenue Share"/>
          <p:cNvSpPr/>
          <p:nvPr/>
        </p:nvSpPr>
        <p:spPr>
          <a:xfrm>
            <a:off x="100030" y="1575242"/>
            <a:ext cx="2540001" cy="297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r">
              <a:defRPr sz="1000" b="1"/>
            </a:lvl1pPr>
          </a:lstStyle>
          <a:p>
            <a:r>
              <a:t>Uncontrolled Revenue Share</a:t>
            </a:r>
          </a:p>
        </p:txBody>
      </p:sp>
      <p:sp>
        <p:nvSpPr>
          <p:cNvPr id="117" name="The Game of Discounting"/>
          <p:cNvSpPr/>
          <p:nvPr/>
        </p:nvSpPr>
        <p:spPr>
          <a:xfrm>
            <a:off x="68280" y="1873232"/>
            <a:ext cx="2540001" cy="297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r">
              <a:defRPr sz="1000" b="1"/>
            </a:lvl1pPr>
          </a:lstStyle>
          <a:p>
            <a:r>
              <a:t>The Game of Discounting</a:t>
            </a:r>
          </a:p>
        </p:txBody>
      </p:sp>
      <p:sp>
        <p:nvSpPr>
          <p:cNvPr id="118" name="Losing Loyal Customer to Competitions"/>
          <p:cNvSpPr/>
          <p:nvPr/>
        </p:nvSpPr>
        <p:spPr>
          <a:xfrm>
            <a:off x="68280" y="2429245"/>
            <a:ext cx="2540001" cy="4264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r">
              <a:defRPr sz="1000" b="1"/>
            </a:lvl1pPr>
          </a:lstStyle>
          <a:p>
            <a:r>
              <a:rPr dirty="0"/>
              <a:t>Losing Loyal Customer to </a:t>
            </a:r>
            <a:r>
              <a:rPr dirty="0" smtClean="0"/>
              <a:t>Competition </a:t>
            </a:r>
            <a:endParaRPr dirty="0"/>
          </a:p>
        </p:txBody>
      </p:sp>
      <p:sp>
        <p:nvSpPr>
          <p:cNvPr id="119" name="Additional Cost for Digital Marketing"/>
          <p:cNvSpPr/>
          <p:nvPr/>
        </p:nvSpPr>
        <p:spPr>
          <a:xfrm>
            <a:off x="100030" y="3734814"/>
            <a:ext cx="2540001" cy="297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r">
              <a:defRPr sz="1000" b="1"/>
            </a:lvl1pPr>
          </a:lstStyle>
          <a:p>
            <a:r>
              <a:t>Additional Cost for Digital Marketing</a:t>
            </a:r>
          </a:p>
        </p:txBody>
      </p:sp>
      <p:sp>
        <p:nvSpPr>
          <p:cNvPr id="120" name="Customer Support By Business"/>
          <p:cNvSpPr/>
          <p:nvPr/>
        </p:nvSpPr>
        <p:spPr>
          <a:xfrm>
            <a:off x="68280" y="2803597"/>
            <a:ext cx="2540001" cy="297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r">
              <a:defRPr sz="1000" b="1"/>
            </a:lvl1pPr>
          </a:lstStyle>
          <a:p>
            <a:r>
              <a:t>Customer Support By Business</a:t>
            </a:r>
          </a:p>
        </p:txBody>
      </p:sp>
      <p:sp>
        <p:nvSpPr>
          <p:cNvPr id="121" name="Primary Stakeholders"/>
          <p:cNvSpPr/>
          <p:nvPr/>
        </p:nvSpPr>
        <p:spPr>
          <a:xfrm>
            <a:off x="68280" y="2183589"/>
            <a:ext cx="2540001" cy="297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r">
              <a:defRPr sz="1000" b="1"/>
            </a:lvl1pPr>
          </a:lstStyle>
          <a:p>
            <a:r>
              <a:t>Primary Stakeholders</a:t>
            </a:r>
          </a:p>
        </p:txBody>
      </p:sp>
      <p:sp>
        <p:nvSpPr>
          <p:cNvPr id="122" name="We Own Customer"/>
          <p:cNvSpPr/>
          <p:nvPr/>
        </p:nvSpPr>
        <p:spPr>
          <a:xfrm>
            <a:off x="68280" y="1252989"/>
            <a:ext cx="2540001" cy="297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r">
              <a:defRPr sz="1000" b="1"/>
            </a:lvl1pPr>
          </a:lstStyle>
          <a:p>
            <a:r>
              <a:rPr dirty="0" smtClean="0"/>
              <a:t>Customer </a:t>
            </a:r>
            <a:r>
              <a:rPr lang="en-US" dirty="0" smtClean="0"/>
              <a:t>Hijacking</a:t>
            </a:r>
            <a:endParaRPr dirty="0"/>
          </a:p>
        </p:txBody>
      </p:sp>
      <p:sp>
        <p:nvSpPr>
          <p:cNvPr id="123" name="Marketplace"/>
          <p:cNvSpPr/>
          <p:nvPr/>
        </p:nvSpPr>
        <p:spPr>
          <a:xfrm>
            <a:off x="68280" y="942867"/>
            <a:ext cx="2540001" cy="297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r">
              <a:defRPr sz="1000" b="1"/>
            </a:lvl1pPr>
          </a:lstStyle>
          <a:p>
            <a:r>
              <a:rPr lang="en-US" dirty="0" smtClean="0"/>
              <a:t>Brand Hijacking</a:t>
            </a:r>
            <a:endParaRPr dirty="0"/>
          </a:p>
        </p:txBody>
      </p:sp>
      <p:sp>
        <p:nvSpPr>
          <p:cNvPr id="124" name="YES"/>
          <p:cNvSpPr txBox="1"/>
          <p:nvPr/>
        </p:nvSpPr>
        <p:spPr>
          <a:xfrm>
            <a:off x="3102878" y="1032186"/>
            <a:ext cx="262129" cy="1487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lgn="ctr">
              <a:defRPr sz="1000" b="1">
                <a:solidFill>
                  <a:srgbClr val="FF2600"/>
                </a:solidFill>
              </a:defRPr>
            </a:lvl1pPr>
          </a:lstStyle>
          <a:p>
            <a:r>
              <a:t>YES</a:t>
            </a:r>
          </a:p>
        </p:txBody>
      </p:sp>
      <p:sp>
        <p:nvSpPr>
          <p:cNvPr id="125" name="Line"/>
          <p:cNvSpPr/>
          <p:nvPr/>
        </p:nvSpPr>
        <p:spPr>
          <a:xfrm flipV="1">
            <a:off x="5020800" y="807355"/>
            <a:ext cx="1" cy="3833420"/>
          </a:xfrm>
          <a:prstGeom prst="line">
            <a:avLst/>
          </a:prstGeom>
          <a:ln w="25400">
            <a:solidFill>
              <a:schemeClr val="accent1"/>
            </a:solidFill>
          </a:ln>
          <a:effectLst>
            <a:outerShdw blurRad="38100" dist="23000" dir="5400000" rotWithShape="0">
              <a:srgbClr val="000000">
                <a:alpha val="34999"/>
              </a:srgbClr>
            </a:outerShdw>
          </a:effectLst>
        </p:spPr>
        <p:txBody>
          <a:bodyPr lIns="45718" tIns="45718" rIns="45718" bIns="45718"/>
          <a:lstStyle/>
          <a:p>
            <a:endParaRPr/>
          </a:p>
        </p:txBody>
      </p:sp>
      <p:sp>
        <p:nvSpPr>
          <p:cNvPr id="126" name="NO"/>
          <p:cNvSpPr txBox="1"/>
          <p:nvPr/>
        </p:nvSpPr>
        <p:spPr>
          <a:xfrm>
            <a:off x="4220274" y="986467"/>
            <a:ext cx="297052"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solidFill>
                  <a:srgbClr val="4EA987"/>
                </a:solidFill>
              </a:defRPr>
            </a:lvl1pPr>
          </a:lstStyle>
          <a:p>
            <a:r>
              <a:t>NO</a:t>
            </a:r>
          </a:p>
        </p:txBody>
      </p:sp>
      <p:sp>
        <p:nvSpPr>
          <p:cNvPr id="127" name="YES"/>
          <p:cNvSpPr txBox="1"/>
          <p:nvPr/>
        </p:nvSpPr>
        <p:spPr>
          <a:xfrm>
            <a:off x="3102878" y="1342308"/>
            <a:ext cx="262129" cy="1487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lgn="ctr">
              <a:defRPr sz="1000" b="1">
                <a:solidFill>
                  <a:srgbClr val="FF2600"/>
                </a:solidFill>
              </a:defRPr>
            </a:lvl1pPr>
          </a:lstStyle>
          <a:p>
            <a:r>
              <a:t>YES</a:t>
            </a:r>
          </a:p>
        </p:txBody>
      </p:sp>
      <p:sp>
        <p:nvSpPr>
          <p:cNvPr id="128" name="NO"/>
          <p:cNvSpPr txBox="1"/>
          <p:nvPr/>
        </p:nvSpPr>
        <p:spPr>
          <a:xfrm>
            <a:off x="4220274" y="1281907"/>
            <a:ext cx="297052"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solidFill>
                  <a:srgbClr val="4EA987"/>
                </a:solidFill>
              </a:defRPr>
            </a:lvl1pPr>
          </a:lstStyle>
          <a:p>
            <a:r>
              <a:t>NO</a:t>
            </a:r>
          </a:p>
        </p:txBody>
      </p:sp>
      <p:grpSp>
        <p:nvGrpSpPr>
          <p:cNvPr id="129" name="Group"/>
          <p:cNvGrpSpPr/>
          <p:nvPr/>
        </p:nvGrpSpPr>
        <p:grpSpPr>
          <a:xfrm>
            <a:off x="11742" y="927624"/>
            <a:ext cx="8993515" cy="3436546"/>
            <a:chOff x="0" y="0"/>
            <a:chExt cx="8993513" cy="3436545"/>
          </a:xfrm>
        </p:grpSpPr>
        <p:sp>
          <p:nvSpPr>
            <p:cNvPr id="130" name="Line"/>
            <p:cNvSpPr/>
            <p:nvPr/>
          </p:nvSpPr>
          <p:spPr>
            <a:xfrm flipH="1" flipV="1">
              <a:off x="0" y="0"/>
              <a:ext cx="8993513" cy="1"/>
            </a:xfrm>
            <a:prstGeom prst="line">
              <a:avLst/>
            </a:prstGeom>
            <a:noFill/>
            <a:ln w="12700" cap="flat">
              <a:solidFill>
                <a:srgbClr val="A7A7A7"/>
              </a:solidFill>
              <a:prstDash val="solid"/>
              <a:miter lim="400000"/>
            </a:ln>
            <a:effectLst/>
          </p:spPr>
          <p:txBody>
            <a:bodyPr wrap="square" lIns="45718" tIns="45718" rIns="45718" bIns="45718" numCol="1" anchor="t">
              <a:noAutofit/>
            </a:bodyPr>
            <a:lstStyle/>
            <a:p>
              <a:endParaRPr/>
            </a:p>
          </p:txBody>
        </p:sp>
        <p:sp>
          <p:nvSpPr>
            <p:cNvPr id="131" name="Line"/>
            <p:cNvSpPr/>
            <p:nvPr/>
          </p:nvSpPr>
          <p:spPr>
            <a:xfrm flipH="1" flipV="1">
              <a:off x="0" y="316931"/>
              <a:ext cx="8993513" cy="1"/>
            </a:xfrm>
            <a:prstGeom prst="line">
              <a:avLst/>
            </a:prstGeom>
            <a:noFill/>
            <a:ln w="12700" cap="flat">
              <a:solidFill>
                <a:srgbClr val="A7A7A7"/>
              </a:solidFill>
              <a:prstDash val="solid"/>
              <a:miter lim="400000"/>
            </a:ln>
            <a:effectLst/>
          </p:spPr>
          <p:txBody>
            <a:bodyPr wrap="square" lIns="45718" tIns="45718" rIns="45718" bIns="45718" numCol="1" anchor="t">
              <a:noAutofit/>
            </a:bodyPr>
            <a:lstStyle/>
            <a:p>
              <a:endParaRPr/>
            </a:p>
          </p:txBody>
        </p:sp>
        <p:sp>
          <p:nvSpPr>
            <p:cNvPr id="132" name="Line"/>
            <p:cNvSpPr/>
            <p:nvPr/>
          </p:nvSpPr>
          <p:spPr>
            <a:xfrm flipH="1" flipV="1">
              <a:off x="0" y="629590"/>
              <a:ext cx="8993513" cy="1"/>
            </a:xfrm>
            <a:prstGeom prst="line">
              <a:avLst/>
            </a:prstGeom>
            <a:noFill/>
            <a:ln w="12700" cap="flat">
              <a:solidFill>
                <a:srgbClr val="A7A7A7"/>
              </a:solidFill>
              <a:prstDash val="solid"/>
              <a:miter lim="400000"/>
            </a:ln>
            <a:effectLst/>
          </p:spPr>
          <p:txBody>
            <a:bodyPr wrap="square" lIns="45718" tIns="45718" rIns="45718" bIns="45718" numCol="1" anchor="t">
              <a:noAutofit/>
            </a:bodyPr>
            <a:lstStyle/>
            <a:p>
              <a:endParaRPr/>
            </a:p>
          </p:txBody>
        </p:sp>
        <p:sp>
          <p:nvSpPr>
            <p:cNvPr id="133" name="Line"/>
            <p:cNvSpPr/>
            <p:nvPr/>
          </p:nvSpPr>
          <p:spPr>
            <a:xfrm flipH="1" flipV="1">
              <a:off x="0" y="946522"/>
              <a:ext cx="8993513" cy="1"/>
            </a:xfrm>
            <a:prstGeom prst="line">
              <a:avLst/>
            </a:prstGeom>
            <a:noFill/>
            <a:ln w="12700" cap="flat">
              <a:solidFill>
                <a:srgbClr val="A7A7A7"/>
              </a:solidFill>
              <a:prstDash val="solid"/>
              <a:miter lim="400000"/>
            </a:ln>
            <a:effectLst/>
          </p:spPr>
          <p:txBody>
            <a:bodyPr wrap="square" lIns="45718" tIns="45718" rIns="45718" bIns="45718" numCol="1" anchor="t">
              <a:noAutofit/>
            </a:bodyPr>
            <a:lstStyle/>
            <a:p>
              <a:endParaRPr/>
            </a:p>
          </p:txBody>
        </p:sp>
        <p:sp>
          <p:nvSpPr>
            <p:cNvPr id="134" name="Line"/>
            <p:cNvSpPr/>
            <p:nvPr/>
          </p:nvSpPr>
          <p:spPr>
            <a:xfrm flipH="1" flipV="1">
              <a:off x="0" y="1240317"/>
              <a:ext cx="8993513" cy="1"/>
            </a:xfrm>
            <a:prstGeom prst="line">
              <a:avLst/>
            </a:prstGeom>
            <a:noFill/>
            <a:ln w="12700" cap="flat">
              <a:solidFill>
                <a:srgbClr val="A7A7A7"/>
              </a:solidFill>
              <a:prstDash val="solid"/>
              <a:miter lim="400000"/>
            </a:ln>
            <a:effectLst/>
          </p:spPr>
          <p:txBody>
            <a:bodyPr wrap="square" lIns="45718" tIns="45718" rIns="45718" bIns="45718" numCol="1" anchor="t">
              <a:noAutofit/>
            </a:bodyPr>
            <a:lstStyle/>
            <a:p>
              <a:endParaRPr/>
            </a:p>
          </p:txBody>
        </p:sp>
        <p:sp>
          <p:nvSpPr>
            <p:cNvPr id="135" name="Line"/>
            <p:cNvSpPr/>
            <p:nvPr/>
          </p:nvSpPr>
          <p:spPr>
            <a:xfrm flipH="1" flipV="1">
              <a:off x="0" y="1557248"/>
              <a:ext cx="8993513" cy="1"/>
            </a:xfrm>
            <a:prstGeom prst="line">
              <a:avLst/>
            </a:prstGeom>
            <a:noFill/>
            <a:ln w="12700" cap="flat">
              <a:solidFill>
                <a:srgbClr val="A7A7A7"/>
              </a:solidFill>
              <a:prstDash val="solid"/>
              <a:miter lim="400000"/>
            </a:ln>
            <a:effectLst/>
          </p:spPr>
          <p:txBody>
            <a:bodyPr wrap="square" lIns="45718" tIns="45718" rIns="45718" bIns="45718" numCol="1" anchor="t">
              <a:noAutofit/>
            </a:bodyPr>
            <a:lstStyle/>
            <a:p>
              <a:endParaRPr/>
            </a:p>
          </p:txBody>
        </p:sp>
        <p:sp>
          <p:nvSpPr>
            <p:cNvPr id="136" name="Line"/>
            <p:cNvSpPr/>
            <p:nvPr/>
          </p:nvSpPr>
          <p:spPr>
            <a:xfrm flipH="1" flipV="1">
              <a:off x="0" y="1869907"/>
              <a:ext cx="8993513" cy="1"/>
            </a:xfrm>
            <a:prstGeom prst="line">
              <a:avLst/>
            </a:prstGeom>
            <a:noFill/>
            <a:ln w="12700" cap="flat">
              <a:solidFill>
                <a:srgbClr val="A7A7A7"/>
              </a:solidFill>
              <a:prstDash val="solid"/>
              <a:miter lim="400000"/>
            </a:ln>
            <a:effectLst/>
          </p:spPr>
          <p:txBody>
            <a:bodyPr wrap="square" lIns="45718" tIns="45718" rIns="45718" bIns="45718" numCol="1" anchor="t">
              <a:noAutofit/>
            </a:bodyPr>
            <a:lstStyle/>
            <a:p>
              <a:endParaRPr/>
            </a:p>
          </p:txBody>
        </p:sp>
        <p:sp>
          <p:nvSpPr>
            <p:cNvPr id="137" name="Line"/>
            <p:cNvSpPr/>
            <p:nvPr/>
          </p:nvSpPr>
          <p:spPr>
            <a:xfrm flipH="1" flipV="1">
              <a:off x="-1" y="2196228"/>
              <a:ext cx="8993514" cy="1"/>
            </a:xfrm>
            <a:prstGeom prst="line">
              <a:avLst/>
            </a:prstGeom>
            <a:noFill/>
            <a:ln w="12700" cap="flat">
              <a:solidFill>
                <a:srgbClr val="A7A7A7"/>
              </a:solidFill>
              <a:prstDash val="solid"/>
              <a:miter lim="400000"/>
            </a:ln>
            <a:effectLst/>
          </p:spPr>
          <p:txBody>
            <a:bodyPr wrap="square" lIns="45718" tIns="45718" rIns="45718" bIns="45718" numCol="1" anchor="t">
              <a:noAutofit/>
            </a:bodyPr>
            <a:lstStyle/>
            <a:p>
              <a:endParaRPr/>
            </a:p>
          </p:txBody>
        </p:sp>
        <p:sp>
          <p:nvSpPr>
            <p:cNvPr id="138" name="Line"/>
            <p:cNvSpPr/>
            <p:nvPr/>
          </p:nvSpPr>
          <p:spPr>
            <a:xfrm flipH="1" flipV="1">
              <a:off x="0" y="2490023"/>
              <a:ext cx="8993513" cy="1"/>
            </a:xfrm>
            <a:prstGeom prst="line">
              <a:avLst/>
            </a:prstGeom>
            <a:noFill/>
            <a:ln w="12700" cap="flat">
              <a:solidFill>
                <a:srgbClr val="A7A7A7"/>
              </a:solidFill>
              <a:prstDash val="solid"/>
              <a:miter lim="400000"/>
            </a:ln>
            <a:effectLst/>
          </p:spPr>
          <p:txBody>
            <a:bodyPr wrap="square" lIns="45718" tIns="45718" rIns="45718" bIns="45718" numCol="1" anchor="t">
              <a:noAutofit/>
            </a:bodyPr>
            <a:lstStyle/>
            <a:p>
              <a:endParaRPr/>
            </a:p>
          </p:txBody>
        </p:sp>
        <p:sp>
          <p:nvSpPr>
            <p:cNvPr id="139" name="Line"/>
            <p:cNvSpPr/>
            <p:nvPr/>
          </p:nvSpPr>
          <p:spPr>
            <a:xfrm flipH="1" flipV="1">
              <a:off x="0" y="2806954"/>
              <a:ext cx="8993513" cy="1"/>
            </a:xfrm>
            <a:prstGeom prst="line">
              <a:avLst/>
            </a:prstGeom>
            <a:noFill/>
            <a:ln w="12700" cap="flat">
              <a:solidFill>
                <a:srgbClr val="A7A7A7"/>
              </a:solidFill>
              <a:prstDash val="solid"/>
              <a:miter lim="400000"/>
            </a:ln>
            <a:effectLst/>
          </p:spPr>
          <p:txBody>
            <a:bodyPr wrap="square" lIns="45718" tIns="45718" rIns="45718" bIns="45718" numCol="1" anchor="t">
              <a:noAutofit/>
            </a:bodyPr>
            <a:lstStyle/>
            <a:p>
              <a:endParaRPr/>
            </a:p>
          </p:txBody>
        </p:sp>
        <p:sp>
          <p:nvSpPr>
            <p:cNvPr id="140" name="Line"/>
            <p:cNvSpPr/>
            <p:nvPr/>
          </p:nvSpPr>
          <p:spPr>
            <a:xfrm flipH="1" flipV="1">
              <a:off x="0" y="3119613"/>
              <a:ext cx="8993513" cy="1"/>
            </a:xfrm>
            <a:prstGeom prst="line">
              <a:avLst/>
            </a:prstGeom>
            <a:noFill/>
            <a:ln w="12700" cap="flat">
              <a:solidFill>
                <a:srgbClr val="A7A7A7"/>
              </a:solidFill>
              <a:prstDash val="solid"/>
              <a:miter lim="400000"/>
            </a:ln>
            <a:effectLst/>
          </p:spPr>
          <p:txBody>
            <a:bodyPr wrap="square" lIns="45718" tIns="45718" rIns="45718" bIns="45718" numCol="1" anchor="t">
              <a:noAutofit/>
            </a:bodyPr>
            <a:lstStyle/>
            <a:p>
              <a:endParaRPr/>
            </a:p>
          </p:txBody>
        </p:sp>
        <p:sp>
          <p:nvSpPr>
            <p:cNvPr id="141" name="Line"/>
            <p:cNvSpPr/>
            <p:nvPr/>
          </p:nvSpPr>
          <p:spPr>
            <a:xfrm flipH="1" flipV="1">
              <a:off x="0" y="3436545"/>
              <a:ext cx="8993513" cy="1"/>
            </a:xfrm>
            <a:prstGeom prst="line">
              <a:avLst/>
            </a:prstGeom>
            <a:noFill/>
            <a:ln w="12700" cap="flat">
              <a:solidFill>
                <a:srgbClr val="A7A7A7"/>
              </a:solidFill>
              <a:prstDash val="solid"/>
              <a:miter lim="400000"/>
            </a:ln>
            <a:effectLst/>
          </p:spPr>
          <p:txBody>
            <a:bodyPr wrap="square" lIns="45718" tIns="45718" rIns="45718" bIns="45718" numCol="1" anchor="t">
              <a:noAutofit/>
            </a:bodyPr>
            <a:lstStyle/>
            <a:p>
              <a:endParaRPr/>
            </a:p>
          </p:txBody>
        </p:sp>
      </p:grpSp>
      <p:sp>
        <p:nvSpPr>
          <p:cNvPr id="142" name="YES"/>
          <p:cNvSpPr txBox="1"/>
          <p:nvPr/>
        </p:nvSpPr>
        <p:spPr>
          <a:xfrm>
            <a:off x="3102878" y="1647329"/>
            <a:ext cx="262129" cy="1487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lgn="ctr">
              <a:defRPr sz="1000" b="1">
                <a:solidFill>
                  <a:srgbClr val="FF2600"/>
                </a:solidFill>
              </a:defRPr>
            </a:lvl1pPr>
          </a:lstStyle>
          <a:p>
            <a:r>
              <a:t>YES</a:t>
            </a:r>
          </a:p>
        </p:txBody>
      </p:sp>
      <p:sp>
        <p:nvSpPr>
          <p:cNvPr id="143" name="NO"/>
          <p:cNvSpPr txBox="1"/>
          <p:nvPr/>
        </p:nvSpPr>
        <p:spPr>
          <a:xfrm>
            <a:off x="4220274" y="1604160"/>
            <a:ext cx="297052"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solidFill>
                  <a:srgbClr val="4EA987"/>
                </a:solidFill>
              </a:defRPr>
            </a:lvl1pPr>
          </a:lstStyle>
          <a:p>
            <a:r>
              <a:t>NO</a:t>
            </a:r>
          </a:p>
        </p:txBody>
      </p:sp>
      <p:sp>
        <p:nvSpPr>
          <p:cNvPr id="144" name="YES"/>
          <p:cNvSpPr txBox="1"/>
          <p:nvPr/>
        </p:nvSpPr>
        <p:spPr>
          <a:xfrm>
            <a:off x="3102878" y="1962551"/>
            <a:ext cx="262129" cy="1487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lgn="ctr">
              <a:defRPr sz="1000" b="1">
                <a:solidFill>
                  <a:srgbClr val="FF2600"/>
                </a:solidFill>
              </a:defRPr>
            </a:lvl1pPr>
          </a:lstStyle>
          <a:p>
            <a:r>
              <a:t>YES</a:t>
            </a:r>
          </a:p>
        </p:txBody>
      </p:sp>
      <p:sp>
        <p:nvSpPr>
          <p:cNvPr id="145" name="NO"/>
          <p:cNvSpPr txBox="1"/>
          <p:nvPr/>
        </p:nvSpPr>
        <p:spPr>
          <a:xfrm>
            <a:off x="4220274" y="1902150"/>
            <a:ext cx="297052"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solidFill>
                  <a:srgbClr val="4EA987"/>
                </a:solidFill>
              </a:defRPr>
            </a:lvl1pPr>
          </a:lstStyle>
          <a:p>
            <a:r>
              <a:t>NO</a:t>
            </a:r>
          </a:p>
        </p:txBody>
      </p:sp>
      <p:sp>
        <p:nvSpPr>
          <p:cNvPr id="146" name="CONSUMER"/>
          <p:cNvSpPr txBox="1"/>
          <p:nvPr/>
        </p:nvSpPr>
        <p:spPr>
          <a:xfrm>
            <a:off x="2851228" y="2267572"/>
            <a:ext cx="765430" cy="1487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lgn="ctr">
              <a:defRPr sz="1000" b="1">
                <a:solidFill>
                  <a:srgbClr val="FF2600"/>
                </a:solidFill>
              </a:defRPr>
            </a:lvl1pPr>
          </a:lstStyle>
          <a:p>
            <a:r>
              <a:t>CONSUMER</a:t>
            </a:r>
          </a:p>
        </p:txBody>
      </p:sp>
      <p:sp>
        <p:nvSpPr>
          <p:cNvPr id="147" name="BUSINESS"/>
          <p:cNvSpPr txBox="1"/>
          <p:nvPr/>
        </p:nvSpPr>
        <p:spPr>
          <a:xfrm>
            <a:off x="3994405" y="2212507"/>
            <a:ext cx="748791"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solidFill>
                  <a:srgbClr val="4EA987"/>
                </a:solidFill>
              </a:defRPr>
            </a:lvl1pPr>
          </a:lstStyle>
          <a:p>
            <a:r>
              <a:t>BUSINESS</a:t>
            </a:r>
          </a:p>
        </p:txBody>
      </p:sp>
      <p:sp>
        <p:nvSpPr>
          <p:cNvPr id="148" name="ALWAYS"/>
          <p:cNvSpPr txBox="1"/>
          <p:nvPr/>
        </p:nvSpPr>
        <p:spPr>
          <a:xfrm>
            <a:off x="2969147" y="2558681"/>
            <a:ext cx="529591" cy="1487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lgn="ctr">
              <a:defRPr sz="1000" b="1">
                <a:solidFill>
                  <a:srgbClr val="FF2600"/>
                </a:solidFill>
              </a:defRPr>
            </a:lvl1pPr>
          </a:lstStyle>
          <a:p>
            <a:r>
              <a:t>ALWAYS</a:t>
            </a:r>
          </a:p>
        </p:txBody>
      </p:sp>
      <p:sp>
        <p:nvSpPr>
          <p:cNvPr id="149" name="NEVER"/>
          <p:cNvSpPr txBox="1"/>
          <p:nvPr/>
        </p:nvSpPr>
        <p:spPr>
          <a:xfrm>
            <a:off x="4101529" y="2520949"/>
            <a:ext cx="534542" cy="2401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solidFill>
                  <a:srgbClr val="4EA987"/>
                </a:solidFill>
              </a:defRPr>
            </a:lvl1pPr>
          </a:lstStyle>
          <a:p>
            <a:r>
              <a:t>NEVER</a:t>
            </a:r>
          </a:p>
        </p:txBody>
      </p:sp>
      <p:sp>
        <p:nvSpPr>
          <p:cNvPr id="150" name="NEVER"/>
          <p:cNvSpPr txBox="1"/>
          <p:nvPr/>
        </p:nvSpPr>
        <p:spPr>
          <a:xfrm>
            <a:off x="3012391" y="2883131"/>
            <a:ext cx="443104" cy="1487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lgn="ctr">
              <a:defRPr sz="1000" b="1">
                <a:solidFill>
                  <a:srgbClr val="FF2600"/>
                </a:solidFill>
              </a:defRPr>
            </a:lvl1pPr>
          </a:lstStyle>
          <a:p>
            <a:r>
              <a:t>NEVER</a:t>
            </a:r>
          </a:p>
        </p:txBody>
      </p:sp>
      <p:sp>
        <p:nvSpPr>
          <p:cNvPr id="151" name="ALWAYS"/>
          <p:cNvSpPr txBox="1"/>
          <p:nvPr/>
        </p:nvSpPr>
        <p:spPr>
          <a:xfrm>
            <a:off x="4058286" y="2822730"/>
            <a:ext cx="621029"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solidFill>
                  <a:srgbClr val="4EA987"/>
                </a:solidFill>
              </a:defRPr>
            </a:lvl1pPr>
          </a:lstStyle>
          <a:p>
            <a:r>
              <a:t>ALWAYS</a:t>
            </a:r>
          </a:p>
        </p:txBody>
      </p:sp>
      <p:sp>
        <p:nvSpPr>
          <p:cNvPr id="152" name="ALWAYS"/>
          <p:cNvSpPr txBox="1"/>
          <p:nvPr/>
        </p:nvSpPr>
        <p:spPr>
          <a:xfrm>
            <a:off x="2969147" y="3185458"/>
            <a:ext cx="529591" cy="1487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lgn="ctr">
              <a:defRPr sz="1000" b="1">
                <a:solidFill>
                  <a:srgbClr val="FF2600"/>
                </a:solidFill>
              </a:defRPr>
            </a:lvl1pPr>
          </a:lstStyle>
          <a:p>
            <a:r>
              <a:t>ALWAYS</a:t>
            </a:r>
          </a:p>
        </p:txBody>
      </p:sp>
      <p:sp>
        <p:nvSpPr>
          <p:cNvPr id="153" name="NEVER"/>
          <p:cNvSpPr txBox="1"/>
          <p:nvPr/>
        </p:nvSpPr>
        <p:spPr>
          <a:xfrm>
            <a:off x="4101529" y="3147726"/>
            <a:ext cx="534542"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solidFill>
                  <a:srgbClr val="4EA987"/>
                </a:solidFill>
              </a:defRPr>
            </a:lvl1pPr>
          </a:lstStyle>
          <a:p>
            <a:r>
              <a:t>NEVER</a:t>
            </a:r>
          </a:p>
        </p:txBody>
      </p:sp>
      <p:sp>
        <p:nvSpPr>
          <p:cNvPr id="154" name="ALWAYS"/>
          <p:cNvSpPr txBox="1"/>
          <p:nvPr/>
        </p:nvSpPr>
        <p:spPr>
          <a:xfrm>
            <a:off x="2969147" y="3505539"/>
            <a:ext cx="529591" cy="1487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lgn="ctr">
              <a:defRPr sz="1000" b="1">
                <a:solidFill>
                  <a:srgbClr val="FF2600"/>
                </a:solidFill>
              </a:defRPr>
            </a:lvl1pPr>
          </a:lstStyle>
          <a:p>
            <a:r>
              <a:t>ALWAYS</a:t>
            </a:r>
          </a:p>
        </p:txBody>
      </p:sp>
      <p:sp>
        <p:nvSpPr>
          <p:cNvPr id="155" name="NEVER"/>
          <p:cNvSpPr txBox="1"/>
          <p:nvPr/>
        </p:nvSpPr>
        <p:spPr>
          <a:xfrm>
            <a:off x="4101529" y="3467807"/>
            <a:ext cx="534542"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solidFill>
                  <a:srgbClr val="4EA987"/>
                </a:solidFill>
              </a:defRPr>
            </a:lvl1pPr>
          </a:lstStyle>
          <a:p>
            <a:r>
              <a:t>NEVER</a:t>
            </a:r>
          </a:p>
        </p:txBody>
      </p:sp>
      <p:sp>
        <p:nvSpPr>
          <p:cNvPr id="156" name="ALWAYS"/>
          <p:cNvSpPr txBox="1"/>
          <p:nvPr/>
        </p:nvSpPr>
        <p:spPr>
          <a:xfrm>
            <a:off x="2969147" y="3818927"/>
            <a:ext cx="529591" cy="1487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lgn="ctr">
              <a:defRPr sz="1000" b="1">
                <a:solidFill>
                  <a:srgbClr val="FF2600"/>
                </a:solidFill>
              </a:defRPr>
            </a:lvl1pPr>
          </a:lstStyle>
          <a:p>
            <a:r>
              <a:t>ALWAYS</a:t>
            </a:r>
          </a:p>
        </p:txBody>
      </p:sp>
      <p:sp>
        <p:nvSpPr>
          <p:cNvPr id="157" name="NEVER"/>
          <p:cNvSpPr txBox="1"/>
          <p:nvPr/>
        </p:nvSpPr>
        <p:spPr>
          <a:xfrm>
            <a:off x="4101529" y="3781195"/>
            <a:ext cx="534542"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solidFill>
                  <a:srgbClr val="4EA987"/>
                </a:solidFill>
              </a:defRPr>
            </a:lvl1pPr>
          </a:lstStyle>
          <a:p>
            <a:r>
              <a:t>NEVER</a:t>
            </a:r>
          </a:p>
        </p:txBody>
      </p:sp>
      <p:sp>
        <p:nvSpPr>
          <p:cNvPr id="158" name="Private App/Portal"/>
          <p:cNvSpPr/>
          <p:nvPr/>
        </p:nvSpPr>
        <p:spPr>
          <a:xfrm>
            <a:off x="100030" y="4035085"/>
            <a:ext cx="2540001" cy="297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r">
              <a:defRPr sz="1000" b="1"/>
            </a:lvl1pPr>
          </a:lstStyle>
          <a:p>
            <a:r>
              <a:t>Private App/Portal</a:t>
            </a:r>
          </a:p>
        </p:txBody>
      </p:sp>
      <p:sp>
        <p:nvSpPr>
          <p:cNvPr id="159" name="NEVER"/>
          <p:cNvSpPr txBox="1"/>
          <p:nvPr/>
        </p:nvSpPr>
        <p:spPr>
          <a:xfrm>
            <a:off x="3012391" y="4139009"/>
            <a:ext cx="443104" cy="1487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lgn="ctr">
              <a:defRPr sz="1000" b="1">
                <a:solidFill>
                  <a:srgbClr val="FF2600"/>
                </a:solidFill>
              </a:defRPr>
            </a:lvl1pPr>
          </a:lstStyle>
          <a:p>
            <a:r>
              <a:t>NEVER</a:t>
            </a:r>
          </a:p>
        </p:txBody>
      </p:sp>
      <p:sp>
        <p:nvSpPr>
          <p:cNvPr id="160" name="ALWAYS"/>
          <p:cNvSpPr txBox="1"/>
          <p:nvPr/>
        </p:nvSpPr>
        <p:spPr>
          <a:xfrm>
            <a:off x="4058286" y="4074235"/>
            <a:ext cx="621029"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solidFill>
                  <a:srgbClr val="4EA987"/>
                </a:solidFill>
              </a:defRPr>
            </a:lvl1pPr>
          </a:lstStyle>
          <a:p>
            <a:r>
              <a:t>ALWAYS</a:t>
            </a:r>
          </a:p>
        </p:txBody>
      </p:sp>
      <p:sp>
        <p:nvSpPr>
          <p:cNvPr id="161" name="Growing Brand of Business"/>
          <p:cNvSpPr/>
          <p:nvPr/>
        </p:nvSpPr>
        <p:spPr>
          <a:xfrm>
            <a:off x="52062" y="4368555"/>
            <a:ext cx="2540001" cy="2979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r">
              <a:defRPr sz="1000" b="1"/>
            </a:lvl1pPr>
          </a:lstStyle>
          <a:p>
            <a:r>
              <a:t>Growing Brand of Business</a:t>
            </a:r>
          </a:p>
        </p:txBody>
      </p:sp>
      <p:sp>
        <p:nvSpPr>
          <p:cNvPr id="162" name="NEVER"/>
          <p:cNvSpPr txBox="1"/>
          <p:nvPr/>
        </p:nvSpPr>
        <p:spPr>
          <a:xfrm>
            <a:off x="3012391" y="4452397"/>
            <a:ext cx="443104" cy="1487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lgn="ctr">
              <a:defRPr sz="1000" b="1">
                <a:solidFill>
                  <a:srgbClr val="FF2600"/>
                </a:solidFill>
              </a:defRPr>
            </a:lvl1pPr>
          </a:lstStyle>
          <a:p>
            <a:r>
              <a:t>NEVER</a:t>
            </a:r>
          </a:p>
        </p:txBody>
      </p:sp>
      <p:sp>
        <p:nvSpPr>
          <p:cNvPr id="163" name="ALWAYS"/>
          <p:cNvSpPr txBox="1"/>
          <p:nvPr/>
        </p:nvSpPr>
        <p:spPr>
          <a:xfrm>
            <a:off x="4058286" y="4416780"/>
            <a:ext cx="621029" cy="24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defRPr sz="1000" b="1">
                <a:solidFill>
                  <a:srgbClr val="4EA987"/>
                </a:solidFill>
              </a:defRPr>
            </a:lvl1pPr>
          </a:lstStyle>
          <a:p>
            <a:r>
              <a:t>ALWAYS</a:t>
            </a:r>
          </a:p>
        </p:txBody>
      </p:sp>
      <p:grpSp>
        <p:nvGrpSpPr>
          <p:cNvPr id="164" name="Group"/>
          <p:cNvGrpSpPr/>
          <p:nvPr/>
        </p:nvGrpSpPr>
        <p:grpSpPr>
          <a:xfrm>
            <a:off x="5090577" y="973748"/>
            <a:ext cx="3911323" cy="3722655"/>
            <a:chOff x="-1" y="104930"/>
            <a:chExt cx="3911322" cy="3722653"/>
          </a:xfrm>
        </p:grpSpPr>
        <p:sp>
          <p:nvSpPr>
            <p:cNvPr id="165" name="Marketplace creates unhealthy &amp; unsustainable games among all participants rewarding few"/>
            <p:cNvSpPr/>
            <p:nvPr/>
          </p:nvSpPr>
          <p:spPr>
            <a:xfrm>
              <a:off x="0" y="104930"/>
              <a:ext cx="3911321" cy="3698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defRPr sz="1000"/>
              </a:lvl1pPr>
            </a:lstStyle>
            <a:p>
              <a:r>
                <a:rPr lang="en-US" dirty="0"/>
                <a:t>The game of </a:t>
              </a:r>
              <a:r>
                <a:rPr lang="en-US" dirty="0" smtClean="0"/>
                <a:t>the existing </a:t>
              </a:r>
              <a:r>
                <a:rPr lang="en-US" dirty="0"/>
                <a:t>players is to become a </a:t>
              </a:r>
              <a:r>
                <a:rPr lang="en-US" b="1" dirty="0"/>
                <a:t>Super-Brand </a:t>
              </a:r>
              <a:r>
                <a:rPr lang="en-US" dirty="0"/>
                <a:t>subsuming </a:t>
              </a:r>
              <a:r>
                <a:rPr lang="en-US" dirty="0" smtClean="0"/>
                <a:t>the majority </a:t>
              </a:r>
              <a:r>
                <a:rPr lang="en-US" dirty="0"/>
                <a:t>of </a:t>
              </a:r>
              <a:r>
                <a:rPr lang="en-US" dirty="0" smtClean="0"/>
                <a:t>the GMV </a:t>
              </a:r>
              <a:r>
                <a:rPr lang="en-US" dirty="0"/>
                <a:t>through few of their own players</a:t>
              </a:r>
            </a:p>
            <a:p>
              <a:r>
                <a:rPr dirty="0" smtClean="0"/>
                <a:t> </a:t>
              </a:r>
              <a:endParaRPr dirty="0"/>
            </a:p>
          </p:txBody>
        </p:sp>
        <p:sp>
          <p:nvSpPr>
            <p:cNvPr id="166" name="Marketplace runs on the principle that they own the customers and they do not share the customer address to businesses"/>
            <p:cNvSpPr/>
            <p:nvPr/>
          </p:nvSpPr>
          <p:spPr>
            <a:xfrm>
              <a:off x="-1" y="335521"/>
              <a:ext cx="3841546" cy="3698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defRPr sz="1000"/>
              </a:lvl1pPr>
            </a:lstStyle>
            <a:p>
              <a:r>
                <a:rPr dirty="0"/>
                <a:t>Marketplace runs on the principle that </a:t>
              </a:r>
              <a:r>
                <a:rPr dirty="0" smtClean="0"/>
                <a:t>the</a:t>
              </a:r>
              <a:r>
                <a:rPr lang="en-US" dirty="0"/>
                <a:t> </a:t>
              </a:r>
              <a:r>
                <a:rPr lang="en-US" dirty="0" smtClean="0"/>
                <a:t>Aggregators</a:t>
              </a:r>
              <a:r>
                <a:rPr dirty="0" smtClean="0"/>
                <a:t> </a:t>
              </a:r>
              <a:r>
                <a:rPr dirty="0"/>
                <a:t>own the customers and </a:t>
              </a:r>
              <a:r>
                <a:rPr dirty="0" smtClean="0"/>
                <a:t>do </a:t>
              </a:r>
              <a:r>
                <a:rPr dirty="0"/>
                <a:t>not share the customer </a:t>
              </a:r>
              <a:r>
                <a:rPr lang="en-US" dirty="0" smtClean="0"/>
                <a:t>contact with</a:t>
              </a:r>
              <a:r>
                <a:rPr dirty="0" smtClean="0"/>
                <a:t> </a:t>
              </a:r>
              <a:r>
                <a:rPr lang="en-US" dirty="0" smtClean="0"/>
                <a:t>B</a:t>
              </a:r>
              <a:r>
                <a:rPr dirty="0" smtClean="0"/>
                <a:t>usinesses</a:t>
              </a:r>
              <a:endParaRPr dirty="0"/>
            </a:p>
          </p:txBody>
        </p:sp>
        <p:sp>
          <p:nvSpPr>
            <p:cNvPr id="167" name="For Legacy Aggregators, Business has no control or no say on Revenue share at all."/>
            <p:cNvSpPr/>
            <p:nvPr/>
          </p:nvSpPr>
          <p:spPr>
            <a:xfrm>
              <a:off x="-1" y="653242"/>
              <a:ext cx="3841546" cy="3698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defRPr sz="1000"/>
              </a:lvl1pPr>
            </a:lstStyle>
            <a:p>
              <a:r>
                <a:t>For Legacy Aggregators, Business has no control or no say on Revenue share at all. </a:t>
              </a:r>
            </a:p>
          </p:txBody>
        </p:sp>
        <p:sp>
          <p:nvSpPr>
            <p:cNvPr id="168" name="The competition between marketplaces to become top player forces them to run unhealthy price war which does not help business"/>
            <p:cNvSpPr/>
            <p:nvPr/>
          </p:nvSpPr>
          <p:spPr>
            <a:xfrm>
              <a:off x="-1" y="943064"/>
              <a:ext cx="3841546" cy="3698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defRPr sz="1000"/>
              </a:lvl1pPr>
            </a:lstStyle>
            <a:p>
              <a:r>
                <a:rPr dirty="0"/>
                <a:t>The competition between </a:t>
              </a:r>
              <a:r>
                <a:rPr lang="en-US" dirty="0" smtClean="0"/>
                <a:t>M</a:t>
              </a:r>
              <a:r>
                <a:rPr dirty="0" smtClean="0"/>
                <a:t>arketplaces </a:t>
              </a:r>
              <a:r>
                <a:rPr dirty="0"/>
                <a:t>to become top player forces them to run unhealthy price </a:t>
              </a:r>
              <a:r>
                <a:rPr dirty="0" smtClean="0"/>
                <a:t>war</a:t>
              </a:r>
              <a:r>
                <a:rPr lang="en-US" dirty="0" smtClean="0"/>
                <a:t>s,</a:t>
              </a:r>
              <a:r>
                <a:rPr dirty="0" smtClean="0"/>
                <a:t> </a:t>
              </a:r>
              <a:r>
                <a:rPr dirty="0"/>
                <a:t>which </a:t>
              </a:r>
              <a:r>
                <a:rPr dirty="0" smtClean="0"/>
                <a:t>do </a:t>
              </a:r>
              <a:r>
                <a:rPr dirty="0"/>
                <a:t>not help </a:t>
              </a:r>
              <a:r>
                <a:rPr lang="en-US" dirty="0" smtClean="0"/>
                <a:t>B</a:t>
              </a:r>
              <a:r>
                <a:rPr dirty="0" smtClean="0"/>
                <a:t>usiness</a:t>
              </a:r>
              <a:endParaRPr dirty="0"/>
            </a:p>
          </p:txBody>
        </p:sp>
        <p:sp>
          <p:nvSpPr>
            <p:cNvPr id="169" name="Yotto partners with business and helps them to reach out to their own customers."/>
            <p:cNvSpPr/>
            <p:nvPr/>
          </p:nvSpPr>
          <p:spPr>
            <a:xfrm>
              <a:off x="-1" y="1263510"/>
              <a:ext cx="3841546" cy="3698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defRPr sz="1000"/>
              </a:lvl1pPr>
            </a:lstStyle>
            <a:p>
              <a:r>
                <a:rPr lang="en-US" dirty="0" smtClean="0"/>
                <a:t>Yotto.in</a:t>
              </a:r>
              <a:r>
                <a:rPr dirty="0" smtClean="0"/>
                <a:t> </a:t>
              </a:r>
              <a:r>
                <a:rPr dirty="0"/>
                <a:t>partners with </a:t>
              </a:r>
              <a:r>
                <a:rPr lang="en-US" dirty="0" smtClean="0"/>
                <a:t>B</a:t>
              </a:r>
              <a:r>
                <a:rPr dirty="0" smtClean="0"/>
                <a:t>usiness</a:t>
              </a:r>
              <a:r>
                <a:rPr lang="en-US" dirty="0" smtClean="0"/>
                <a:t>es</a:t>
              </a:r>
              <a:r>
                <a:rPr dirty="0" smtClean="0"/>
                <a:t> </a:t>
              </a:r>
              <a:r>
                <a:rPr dirty="0"/>
                <a:t>and helps them to reach out to their own customers.</a:t>
              </a:r>
            </a:p>
          </p:txBody>
        </p:sp>
        <p:sp>
          <p:nvSpPr>
            <p:cNvPr id="170" name="We make sure business owns customers and not we."/>
            <p:cNvSpPr/>
            <p:nvPr/>
          </p:nvSpPr>
          <p:spPr>
            <a:xfrm>
              <a:off x="-1" y="1588708"/>
              <a:ext cx="3841546" cy="3698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defRPr sz="1000"/>
              </a:lvl1pPr>
            </a:lstStyle>
            <a:p>
              <a:r>
                <a:rPr dirty="0"/>
                <a:t>We make sure </a:t>
              </a:r>
              <a:r>
                <a:rPr lang="en-US" dirty="0" smtClean="0"/>
                <a:t>B</a:t>
              </a:r>
              <a:r>
                <a:rPr dirty="0" smtClean="0"/>
                <a:t>usiness</a:t>
              </a:r>
              <a:r>
                <a:rPr lang="en-US" dirty="0" smtClean="0"/>
                <a:t>es</a:t>
              </a:r>
              <a:r>
                <a:rPr dirty="0" smtClean="0"/>
                <a:t> own</a:t>
              </a:r>
              <a:r>
                <a:rPr lang="en-US" dirty="0" smtClean="0"/>
                <a:t> their own</a:t>
              </a:r>
              <a:r>
                <a:rPr dirty="0" smtClean="0"/>
                <a:t> </a:t>
              </a:r>
              <a:r>
                <a:rPr dirty="0"/>
                <a:t>customers and not </a:t>
              </a:r>
              <a:r>
                <a:rPr lang="en-US" dirty="0" smtClean="0"/>
                <a:t>us</a:t>
              </a:r>
              <a:r>
                <a:rPr dirty="0" smtClean="0"/>
                <a:t>.</a:t>
              </a:r>
              <a:endParaRPr dirty="0"/>
            </a:p>
          </p:txBody>
        </p:sp>
        <p:sp>
          <p:nvSpPr>
            <p:cNvPr id="171" name="All customer support is handled by the business. Only App failure retaliated problem is handled by Yotto."/>
            <p:cNvSpPr/>
            <p:nvPr/>
          </p:nvSpPr>
          <p:spPr>
            <a:xfrm>
              <a:off x="-1" y="1886129"/>
              <a:ext cx="3841546" cy="3698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defRPr sz="1000"/>
              </a:lvl1pPr>
            </a:lstStyle>
            <a:p>
              <a:r>
                <a:rPr dirty="0"/>
                <a:t>All customer support is handled by the </a:t>
              </a:r>
              <a:r>
                <a:rPr lang="en-US" dirty="0" smtClean="0"/>
                <a:t>B</a:t>
              </a:r>
              <a:r>
                <a:rPr dirty="0" smtClean="0"/>
                <a:t>usiness</a:t>
              </a:r>
              <a:r>
                <a:rPr dirty="0"/>
                <a:t>. Only App failure </a:t>
              </a:r>
              <a:r>
                <a:rPr dirty="0" smtClean="0"/>
                <a:t>re</a:t>
              </a:r>
              <a:r>
                <a:rPr lang="en-US" dirty="0" smtClean="0"/>
                <a:t>l</a:t>
              </a:r>
              <a:r>
                <a:rPr dirty="0" smtClean="0"/>
                <a:t>ated </a:t>
              </a:r>
              <a:r>
                <a:rPr dirty="0"/>
                <a:t>problem is handled by </a:t>
              </a:r>
              <a:r>
                <a:rPr lang="en-US" dirty="0" smtClean="0"/>
                <a:t>us</a:t>
              </a:r>
              <a:r>
                <a:rPr dirty="0" smtClean="0"/>
                <a:t>.</a:t>
              </a:r>
              <a:endParaRPr dirty="0"/>
            </a:p>
          </p:txBody>
        </p:sp>
        <p:sp>
          <p:nvSpPr>
            <p:cNvPr id="172" name="We never have listing premium. All listing are strictly by location with respect to customer."/>
            <p:cNvSpPr/>
            <p:nvPr/>
          </p:nvSpPr>
          <p:spPr>
            <a:xfrm>
              <a:off x="-1" y="2201238"/>
              <a:ext cx="3841546" cy="3698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defRPr sz="1000"/>
              </a:lvl1pPr>
            </a:lstStyle>
            <a:p>
              <a:r>
                <a:rPr dirty="0"/>
                <a:t>We never have listing premium. All </a:t>
              </a:r>
              <a:r>
                <a:rPr dirty="0" smtClean="0"/>
                <a:t>listing</a:t>
              </a:r>
              <a:r>
                <a:rPr lang="en-US" dirty="0" smtClean="0"/>
                <a:t>s</a:t>
              </a:r>
              <a:r>
                <a:rPr dirty="0" smtClean="0"/>
                <a:t> </a:t>
              </a:r>
              <a:r>
                <a:rPr dirty="0"/>
                <a:t>are strictly by location with respect to customer. </a:t>
              </a:r>
            </a:p>
          </p:txBody>
        </p:sp>
        <p:sp>
          <p:nvSpPr>
            <p:cNvPr id="173" name="Yotto has no incentive to manipulate rating. We will show Google Rating as ranking."/>
            <p:cNvSpPr/>
            <p:nvPr/>
          </p:nvSpPr>
          <p:spPr>
            <a:xfrm>
              <a:off x="-1" y="2494654"/>
              <a:ext cx="3841546" cy="3698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defRPr sz="1000"/>
              </a:lvl1pPr>
            </a:lstStyle>
            <a:p>
              <a:r>
                <a:rPr lang="en-US" dirty="0" smtClean="0"/>
                <a:t>Yotto.in</a:t>
              </a:r>
              <a:r>
                <a:rPr dirty="0" smtClean="0"/>
                <a:t> </a:t>
              </a:r>
              <a:r>
                <a:rPr dirty="0"/>
                <a:t>has no incentive to manipulate rating. We will show </a:t>
              </a:r>
              <a:r>
                <a:rPr lang="en-US" dirty="0" smtClean="0"/>
                <a:t>each Business’s </a:t>
              </a:r>
              <a:r>
                <a:rPr dirty="0" smtClean="0"/>
                <a:t>Google </a:t>
              </a:r>
              <a:r>
                <a:rPr dirty="0"/>
                <a:t>Rating as ranking. </a:t>
              </a:r>
            </a:p>
          </p:txBody>
        </p:sp>
        <p:sp>
          <p:nvSpPr>
            <p:cNvPr id="174" name="We would NOT fool our businesses with need for Digital Marketing. In Hyperlocal people search for Business names."/>
            <p:cNvSpPr/>
            <p:nvPr/>
          </p:nvSpPr>
          <p:spPr>
            <a:xfrm>
              <a:off x="-1" y="2814123"/>
              <a:ext cx="3841546" cy="3698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defRPr sz="1000"/>
              </a:lvl1pPr>
            </a:lstStyle>
            <a:p>
              <a:r>
                <a:rPr dirty="0"/>
                <a:t>We would NOT fool our </a:t>
              </a:r>
              <a:r>
                <a:rPr lang="en-US" dirty="0" smtClean="0"/>
                <a:t>B</a:t>
              </a:r>
              <a:r>
                <a:rPr dirty="0" smtClean="0"/>
                <a:t>usinesses </a:t>
              </a:r>
              <a:r>
                <a:rPr dirty="0"/>
                <a:t>with need for Digital Marketing. In </a:t>
              </a:r>
              <a:r>
                <a:rPr dirty="0" smtClean="0"/>
                <a:t>Hyper</a:t>
              </a:r>
              <a:r>
                <a:rPr lang="en-US" dirty="0" smtClean="0"/>
                <a:t>L</a:t>
              </a:r>
              <a:r>
                <a:rPr dirty="0" smtClean="0"/>
                <a:t>ocal</a:t>
              </a:r>
              <a:r>
                <a:rPr lang="en-US" dirty="0" smtClean="0"/>
                <a:t>.in,</a:t>
              </a:r>
              <a:r>
                <a:rPr dirty="0" smtClean="0"/>
                <a:t> </a:t>
              </a:r>
              <a:r>
                <a:rPr dirty="0"/>
                <a:t>people </a:t>
              </a:r>
              <a:r>
                <a:rPr lang="en-US" dirty="0" smtClean="0"/>
                <a:t>will </a:t>
              </a:r>
              <a:r>
                <a:rPr dirty="0" smtClean="0"/>
                <a:t>search </a:t>
              </a:r>
              <a:r>
                <a:rPr dirty="0"/>
                <a:t>for Business names. </a:t>
              </a:r>
            </a:p>
          </p:txBody>
        </p:sp>
        <p:sp>
          <p:nvSpPr>
            <p:cNvPr id="175" name="Our offering comes with Private Portal as well Apps for each Brands as an optional feature at a small cost.."/>
            <p:cNvSpPr/>
            <p:nvPr/>
          </p:nvSpPr>
          <p:spPr>
            <a:xfrm>
              <a:off x="-1" y="3136925"/>
              <a:ext cx="3841546" cy="3698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defRPr sz="1000"/>
              </a:lvl1pPr>
            </a:lstStyle>
            <a:p>
              <a:r>
                <a:rPr dirty="0"/>
                <a:t>Our offering comes with Private </a:t>
              </a:r>
              <a:r>
                <a:rPr dirty="0" smtClean="0"/>
                <a:t>Portal</a:t>
              </a:r>
              <a:r>
                <a:rPr lang="en-US" dirty="0" smtClean="0"/>
                <a:t>,</a:t>
              </a:r>
              <a:r>
                <a:rPr dirty="0" smtClean="0"/>
                <a:t> </a:t>
              </a:r>
              <a:r>
                <a:rPr dirty="0"/>
                <a:t>as </a:t>
              </a:r>
              <a:r>
                <a:rPr dirty="0" smtClean="0"/>
                <a:t>well</a:t>
              </a:r>
              <a:r>
                <a:rPr lang="en-US" dirty="0" smtClean="0"/>
                <a:t> Private</a:t>
              </a:r>
              <a:r>
                <a:rPr dirty="0" smtClean="0"/>
                <a:t> App</a:t>
              </a:r>
              <a:r>
                <a:rPr lang="en-US" dirty="0" smtClean="0"/>
                <a:t>,</a:t>
              </a:r>
              <a:r>
                <a:rPr dirty="0" smtClean="0"/>
                <a:t> </a:t>
              </a:r>
              <a:r>
                <a:rPr dirty="0"/>
                <a:t>for each </a:t>
              </a:r>
              <a:r>
                <a:rPr dirty="0" smtClean="0"/>
                <a:t>Brand </a:t>
              </a:r>
              <a:r>
                <a:rPr lang="en-US" dirty="0" smtClean="0"/>
                <a:t>-- </a:t>
              </a:r>
              <a:r>
                <a:rPr dirty="0" smtClean="0"/>
                <a:t>as </a:t>
              </a:r>
              <a:r>
                <a:rPr dirty="0"/>
                <a:t>an optional feature at a small cost..</a:t>
              </a:r>
            </a:p>
          </p:txBody>
        </p:sp>
        <p:sp>
          <p:nvSpPr>
            <p:cNvPr id="176" name="Yotto core business model is to grow brand of each business every way and everyday! We are just technology partner."/>
            <p:cNvSpPr/>
            <p:nvPr/>
          </p:nvSpPr>
          <p:spPr>
            <a:xfrm>
              <a:off x="-1" y="3457694"/>
              <a:ext cx="3841546" cy="3698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defRPr sz="1000"/>
              </a:lvl1pPr>
            </a:lstStyle>
            <a:p>
              <a:r>
                <a:rPr lang="en-US" dirty="0" smtClean="0"/>
                <a:t>Our</a:t>
              </a:r>
              <a:r>
                <a:rPr dirty="0" smtClean="0"/>
                <a:t> </a:t>
              </a:r>
              <a:r>
                <a:rPr dirty="0"/>
                <a:t>business model is to </a:t>
              </a:r>
              <a:r>
                <a:rPr dirty="0" smtClean="0"/>
                <a:t>grow</a:t>
              </a:r>
              <a:r>
                <a:rPr lang="en-US" dirty="0" smtClean="0"/>
                <a:t> the</a:t>
              </a:r>
              <a:r>
                <a:rPr dirty="0" smtClean="0"/>
                <a:t> </a:t>
              </a:r>
              <a:r>
                <a:rPr dirty="0"/>
                <a:t>brand of each </a:t>
              </a:r>
              <a:r>
                <a:rPr lang="en-US" dirty="0" smtClean="0"/>
                <a:t>B</a:t>
              </a:r>
              <a:r>
                <a:rPr dirty="0" smtClean="0"/>
                <a:t>usiness </a:t>
              </a:r>
              <a:r>
                <a:rPr dirty="0"/>
                <a:t>every way and everyday! We </a:t>
              </a:r>
              <a:r>
                <a:rPr lang="en-US" dirty="0" smtClean="0"/>
                <a:t>act primarily</a:t>
              </a:r>
              <a:r>
                <a:rPr dirty="0" smtClean="0"/>
                <a:t> </a:t>
              </a:r>
              <a:r>
                <a:rPr lang="en-US" dirty="0" smtClean="0"/>
                <a:t>as </a:t>
              </a:r>
              <a:r>
                <a:rPr dirty="0" smtClean="0"/>
                <a:t>just</a:t>
              </a:r>
              <a:r>
                <a:rPr lang="en-US" dirty="0" smtClean="0"/>
                <a:t> the</a:t>
              </a:r>
              <a:r>
                <a:rPr dirty="0" smtClean="0"/>
                <a:t> </a:t>
              </a:r>
              <a:r>
                <a:rPr dirty="0"/>
                <a:t>technology partner.</a:t>
              </a:r>
            </a:p>
          </p:txBody>
        </p:sp>
      </p:grpSp>
    </p:spTree>
    <p:extLst>
      <p:ext uri="{BB962C8B-B14F-4D97-AF65-F5344CB8AC3E}">
        <p14:creationId xmlns:p14="http://schemas.microsoft.com/office/powerpoint/2010/main" val="27235612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sp>
        <p:nvSpPr>
          <p:cNvPr id="1403" name="Google Shape;1403;p17"/>
          <p:cNvSpPr/>
          <p:nvPr/>
        </p:nvSpPr>
        <p:spPr>
          <a:xfrm>
            <a:off x="347041" y="85360"/>
            <a:ext cx="8520524" cy="516646"/>
          </a:xfrm>
          <a:prstGeom prst="rect">
            <a:avLst/>
          </a:prstGeom>
          <a:solidFill>
            <a:srgbClr val="FFFFFF"/>
          </a:solidFill>
          <a:ln w="12700" cap="flat" cmpd="sng">
            <a:solidFill>
              <a:srgbClr val="000000"/>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2500"/>
              <a:buFont typeface="Helvetica Neue"/>
              <a:buNone/>
            </a:pPr>
            <a:r>
              <a:rPr lang="en-US" sz="2500" b="0" i="0" u="none" strike="noStrike" cap="none">
                <a:solidFill>
                  <a:srgbClr val="000000"/>
                </a:solidFill>
                <a:latin typeface="Helvetica Neue"/>
                <a:ea typeface="Helvetica Neue"/>
                <a:cs typeface="Helvetica Neue"/>
                <a:sym typeface="Helvetica Neue"/>
              </a:rPr>
              <a:t>Growth Projection of Ecosystem - Revenue</a:t>
            </a:r>
            <a:endParaRPr/>
          </a:p>
        </p:txBody>
      </p:sp>
      <p:graphicFrame>
        <p:nvGraphicFramePr>
          <p:cNvPr id="1404" name="Google Shape;1404;p17"/>
          <p:cNvGraphicFramePr/>
          <p:nvPr/>
        </p:nvGraphicFramePr>
        <p:xfrm>
          <a:off x="1595712" y="614886"/>
          <a:ext cx="6292694" cy="4137908"/>
        </p:xfrm>
        <a:graphic>
          <a:graphicData uri="http://schemas.openxmlformats.org/drawingml/2006/chart">
            <c:chart xmlns:c="http://schemas.openxmlformats.org/drawingml/2006/chart" xmlns:r="http://schemas.openxmlformats.org/officeDocument/2006/relationships" r:id="rId3"/>
          </a:graphicData>
        </a:graphic>
      </p:graphicFrame>
      <p:sp>
        <p:nvSpPr>
          <p:cNvPr id="1405" name="Google Shape;1405;p17"/>
          <p:cNvSpPr txBox="1">
            <a:spLocks noGrp="1"/>
          </p:cNvSpPr>
          <p:nvPr>
            <p:ph type="sldNum" idx="12"/>
          </p:nvPr>
        </p:nvSpPr>
        <p:spPr>
          <a:xfrm>
            <a:off x="8660940" y="4757408"/>
            <a:ext cx="406800" cy="399000"/>
          </a:xfrm>
          <a:prstGeom prst="rect">
            <a:avLst/>
          </a:prstGeom>
        </p:spPr>
        <p:txBody>
          <a:bodyPr spcFirstLastPara="1" wrap="square" lIns="40800" tIns="40800" rIns="40800" bIns="40800" anchor="ctr" anchorCtr="0">
            <a:noAutofit/>
          </a:bodyPr>
          <a:lstStyle/>
          <a:p>
            <a:pPr marL="0" lvl="0" indent="0" algn="r" rtl="0">
              <a:spcBef>
                <a:spcPts val="0"/>
              </a:spcBef>
              <a:spcAft>
                <a:spcPts val="0"/>
              </a:spcAft>
              <a:buClr>
                <a:srgbClr val="FFFFFF"/>
              </a:buClr>
              <a:buSzPts val="2100"/>
              <a:buFont typeface="Calibri"/>
              <a:buNone/>
            </a:pPr>
            <a:fld id="{00000000-1234-1234-1234-123412341234}" type="slidenum">
              <a:rPr lang="en-US"/>
              <a:t>25</a:t>
            </a:fld>
            <a:endParaRPr/>
          </a:p>
        </p:txBody>
      </p:sp>
      <p:graphicFrame>
        <p:nvGraphicFramePr>
          <p:cNvPr id="6" name="2D Stacked Column Chart"/>
          <p:cNvGraphicFramePr/>
          <p:nvPr/>
        </p:nvGraphicFramePr>
        <p:xfrm>
          <a:off x="1748112" y="767286"/>
          <a:ext cx="6292694" cy="413790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09"/>
        <p:cNvGrpSpPr/>
        <p:nvPr/>
      </p:nvGrpSpPr>
      <p:grpSpPr>
        <a:xfrm>
          <a:off x="0" y="0"/>
          <a:ext cx="0" cy="0"/>
          <a:chOff x="0" y="0"/>
          <a:chExt cx="0" cy="0"/>
        </a:xfrm>
      </p:grpSpPr>
      <p:sp>
        <p:nvSpPr>
          <p:cNvPr id="1410" name="Google Shape;1410;p18"/>
          <p:cNvSpPr/>
          <p:nvPr/>
        </p:nvSpPr>
        <p:spPr>
          <a:xfrm>
            <a:off x="73211" y="59487"/>
            <a:ext cx="8995346" cy="516646"/>
          </a:xfrm>
          <a:prstGeom prst="rect">
            <a:avLst/>
          </a:prstGeom>
          <a:solidFill>
            <a:srgbClr val="FFFFFF"/>
          </a:solidFill>
          <a:ln w="12700" cap="flat" cmpd="sng">
            <a:solidFill>
              <a:srgbClr val="000000"/>
            </a:solidFill>
            <a:prstDash val="solid"/>
            <a:miter lim="400000"/>
            <a:headEnd type="none" w="sm" len="sm"/>
            <a:tailEnd type="none" w="sm" len="sm"/>
          </a:ln>
        </p:spPr>
        <p:txBody>
          <a:bodyPr spcFirstLastPara="1" wrap="square" lIns="12700" tIns="12700" rIns="12700" bIns="12700" anchor="ctr" anchorCtr="0">
            <a:no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a:solidFill>
                  <a:srgbClr val="000000"/>
                </a:solidFill>
                <a:latin typeface="Helvetica Neue"/>
                <a:ea typeface="Helvetica Neue"/>
                <a:cs typeface="Helvetica Neue"/>
                <a:sym typeface="Helvetica Neue"/>
              </a:rPr>
              <a:t>Growth Projection - Acquisitions (top) &amp; Revenue (Rs. L) (bottom)</a:t>
            </a:r>
            <a:endParaRPr/>
          </a:p>
        </p:txBody>
      </p:sp>
      <p:sp>
        <p:nvSpPr>
          <p:cNvPr id="1413" name="Google Shape;1413;p18"/>
          <p:cNvSpPr txBox="1">
            <a:spLocks noGrp="1"/>
          </p:cNvSpPr>
          <p:nvPr>
            <p:ph type="sldNum" idx="12"/>
          </p:nvPr>
        </p:nvSpPr>
        <p:spPr>
          <a:xfrm>
            <a:off x="8660940" y="4757408"/>
            <a:ext cx="406800" cy="399000"/>
          </a:xfrm>
          <a:prstGeom prst="rect">
            <a:avLst/>
          </a:prstGeom>
        </p:spPr>
        <p:txBody>
          <a:bodyPr spcFirstLastPara="1" wrap="square" lIns="40800" tIns="40800" rIns="40800" bIns="40800" anchor="ctr" anchorCtr="0">
            <a:noAutofit/>
          </a:bodyPr>
          <a:lstStyle/>
          <a:p>
            <a:pPr marL="0" lvl="0" indent="0" algn="r" rtl="0">
              <a:spcBef>
                <a:spcPts val="0"/>
              </a:spcBef>
              <a:spcAft>
                <a:spcPts val="0"/>
              </a:spcAft>
              <a:buClr>
                <a:srgbClr val="FFFFFF"/>
              </a:buClr>
              <a:buSzPts val="2100"/>
              <a:buFont typeface="Calibri"/>
              <a:buNone/>
            </a:pPr>
            <a:fld id="{00000000-1234-1234-1234-123412341234}" type="slidenum">
              <a:rPr lang="en-US"/>
              <a:t>26</a:t>
            </a:fld>
            <a:endParaRPr/>
          </a:p>
        </p:txBody>
      </p:sp>
      <p:graphicFrame>
        <p:nvGraphicFramePr>
          <p:cNvPr id="6" name="Table"/>
          <p:cNvGraphicFramePr/>
          <p:nvPr/>
        </p:nvGraphicFramePr>
        <p:xfrm>
          <a:off x="75433" y="724761"/>
          <a:ext cx="8993124" cy="2084322"/>
        </p:xfrm>
        <a:graphic>
          <a:graphicData uri="http://schemas.openxmlformats.org/drawingml/2006/table">
            <a:tbl>
              <a:tblPr firstCol="1"/>
              <a:tblGrid>
                <a:gridCol w="1752348"/>
                <a:gridCol w="425672"/>
                <a:gridCol w="425672"/>
                <a:gridCol w="425672"/>
                <a:gridCol w="425672"/>
                <a:gridCol w="425672"/>
                <a:gridCol w="368300"/>
                <a:gridCol w="425672"/>
                <a:gridCol w="425672"/>
                <a:gridCol w="425672"/>
                <a:gridCol w="495300"/>
                <a:gridCol w="495300"/>
                <a:gridCol w="495300"/>
                <a:gridCol w="495300"/>
                <a:gridCol w="495300"/>
                <a:gridCol w="495300"/>
                <a:gridCol w="495300"/>
              </a:tblGrid>
              <a:tr h="254761">
                <a:tc>
                  <a:txBody>
                    <a:bodyPr/>
                    <a:lstStyle/>
                    <a:p>
                      <a:pPr algn="l" defTabSz="457200">
                        <a:defRPr sz="1000">
                          <a:solidFill>
                            <a:srgbClr val="000000"/>
                          </a:solidFill>
                          <a:sym typeface="Helvetica Neue"/>
                        </a:defRPr>
                      </a:pPr>
                      <a:endParaRPr dirty="0"/>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BEC0BF"/>
                    </a:solidFill>
                  </a:tcPr>
                </a:tc>
                <a:tc gridSpan="4">
                  <a:txBody>
                    <a:bodyPr/>
                    <a:lstStyle/>
                    <a:p>
                      <a:pPr defTabSz="457200">
                        <a:defRPr sz="1800"/>
                      </a:pPr>
                      <a:r>
                        <a:rPr sz="1000" b="1">
                          <a:sym typeface="Helvetica Neue"/>
                        </a:rPr>
                        <a:t>Year 1</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BEC0B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defTabSz="457200">
                        <a:defRPr sz="1800"/>
                      </a:pPr>
                      <a:r>
                        <a:rPr sz="900">
                          <a:sym typeface="Helvetica Neue"/>
                        </a:rPr>
                        <a:t>Year 2</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BEC0B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defTabSz="457200">
                        <a:defRPr sz="1800"/>
                      </a:pPr>
                      <a:r>
                        <a:rPr sz="900">
                          <a:sym typeface="Helvetica Neue"/>
                        </a:rPr>
                        <a:t>Year 3</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BEC0B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defTabSz="457200">
                        <a:defRPr sz="1800"/>
                      </a:pPr>
                      <a:r>
                        <a:rPr sz="900">
                          <a:sym typeface="Helvetica Neue"/>
                        </a:rPr>
                        <a:t>Year 4</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BEC0B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54761">
                <a:tc>
                  <a:txBody>
                    <a:bodyPr/>
                    <a:lstStyle/>
                    <a:p>
                      <a:pPr algn="l" defTabSz="457200">
                        <a:defRPr sz="1000">
                          <a:solidFill>
                            <a:srgbClr val="000000"/>
                          </a:solidFill>
                          <a:sym typeface="Helvetica Neue"/>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BEC0BF"/>
                    </a:solidFill>
                  </a:tcPr>
                </a:tc>
                <a:tc>
                  <a:txBody>
                    <a:bodyPr/>
                    <a:lstStyle/>
                    <a:p>
                      <a:pPr defTabSz="457200">
                        <a:defRPr sz="1800"/>
                      </a:pPr>
                      <a:r>
                        <a:rPr sz="1200" b="1">
                          <a:sym typeface="Helvetica Neue"/>
                        </a:rPr>
                        <a:t>Q1</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BEC0BF"/>
                    </a:solidFill>
                  </a:tcPr>
                </a:tc>
                <a:tc>
                  <a:txBody>
                    <a:bodyPr/>
                    <a:lstStyle/>
                    <a:p>
                      <a:pPr defTabSz="457200">
                        <a:defRPr sz="1800"/>
                      </a:pPr>
                      <a:r>
                        <a:rPr sz="1200" b="1">
                          <a:sym typeface="Helvetica Neue"/>
                        </a:rPr>
                        <a:t>Q2</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BEC0BF"/>
                    </a:solidFill>
                  </a:tcPr>
                </a:tc>
                <a:tc>
                  <a:txBody>
                    <a:bodyPr/>
                    <a:lstStyle/>
                    <a:p>
                      <a:pPr defTabSz="457200">
                        <a:defRPr sz="1800"/>
                      </a:pPr>
                      <a:r>
                        <a:rPr sz="1200" b="1">
                          <a:sym typeface="Helvetica Neue"/>
                        </a:rPr>
                        <a:t>Q3</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BEC0BF"/>
                    </a:solidFill>
                  </a:tcPr>
                </a:tc>
                <a:tc>
                  <a:txBody>
                    <a:bodyPr/>
                    <a:lstStyle/>
                    <a:p>
                      <a:pPr defTabSz="457200">
                        <a:defRPr sz="1800"/>
                      </a:pPr>
                      <a:r>
                        <a:rPr sz="1200" b="1">
                          <a:sym typeface="Helvetica Neue"/>
                        </a:rPr>
                        <a:t>Q4</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BEC0BF"/>
                    </a:solidFill>
                  </a:tcPr>
                </a:tc>
                <a:tc>
                  <a:txBody>
                    <a:bodyPr/>
                    <a:lstStyle/>
                    <a:p>
                      <a:pPr defTabSz="457200">
                        <a:defRPr sz="1800"/>
                      </a:pPr>
                      <a:r>
                        <a:rPr sz="900">
                          <a:sym typeface="Helvetica Neue"/>
                        </a:rPr>
                        <a:t>Q1</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BEC0BF"/>
                    </a:solidFill>
                  </a:tcPr>
                </a:tc>
                <a:tc>
                  <a:txBody>
                    <a:bodyPr/>
                    <a:lstStyle/>
                    <a:p>
                      <a:pPr defTabSz="457200">
                        <a:defRPr sz="1800"/>
                      </a:pPr>
                      <a:r>
                        <a:rPr sz="900">
                          <a:sym typeface="Helvetica Neue"/>
                        </a:rPr>
                        <a:t>Q2</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BEC0BF"/>
                    </a:solidFill>
                  </a:tcPr>
                </a:tc>
                <a:tc>
                  <a:txBody>
                    <a:bodyPr/>
                    <a:lstStyle/>
                    <a:p>
                      <a:pPr defTabSz="457200">
                        <a:defRPr sz="1800"/>
                      </a:pPr>
                      <a:r>
                        <a:rPr sz="900">
                          <a:sym typeface="Helvetica Neue"/>
                        </a:rPr>
                        <a:t>Q3</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BEC0BF"/>
                    </a:solidFill>
                  </a:tcPr>
                </a:tc>
                <a:tc>
                  <a:txBody>
                    <a:bodyPr/>
                    <a:lstStyle/>
                    <a:p>
                      <a:pPr defTabSz="457200">
                        <a:defRPr sz="1800"/>
                      </a:pPr>
                      <a:r>
                        <a:rPr sz="900">
                          <a:sym typeface="Helvetica Neue"/>
                        </a:rPr>
                        <a:t>Q4</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BEC0BF"/>
                    </a:solidFill>
                  </a:tcPr>
                </a:tc>
                <a:tc>
                  <a:txBody>
                    <a:bodyPr/>
                    <a:lstStyle/>
                    <a:p>
                      <a:pPr defTabSz="457200">
                        <a:defRPr sz="1800"/>
                      </a:pPr>
                      <a:r>
                        <a:rPr sz="900">
                          <a:sym typeface="Helvetica Neue"/>
                        </a:rPr>
                        <a:t>Q1</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BEC0BF"/>
                    </a:solidFill>
                  </a:tcPr>
                </a:tc>
                <a:tc>
                  <a:txBody>
                    <a:bodyPr/>
                    <a:lstStyle/>
                    <a:p>
                      <a:pPr defTabSz="457200">
                        <a:defRPr sz="1800"/>
                      </a:pPr>
                      <a:r>
                        <a:rPr sz="900">
                          <a:sym typeface="Helvetica Neue"/>
                        </a:rPr>
                        <a:t>Q2</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BEC0BF"/>
                    </a:solidFill>
                  </a:tcPr>
                </a:tc>
                <a:tc>
                  <a:txBody>
                    <a:bodyPr/>
                    <a:lstStyle/>
                    <a:p>
                      <a:pPr defTabSz="457200">
                        <a:defRPr sz="1800"/>
                      </a:pPr>
                      <a:r>
                        <a:rPr sz="900">
                          <a:sym typeface="Helvetica Neue"/>
                        </a:rPr>
                        <a:t>Q3</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BEC0BF"/>
                    </a:solidFill>
                  </a:tcPr>
                </a:tc>
                <a:tc>
                  <a:txBody>
                    <a:bodyPr/>
                    <a:lstStyle/>
                    <a:p>
                      <a:pPr defTabSz="457200">
                        <a:defRPr sz="1800"/>
                      </a:pPr>
                      <a:r>
                        <a:rPr sz="900">
                          <a:sym typeface="Helvetica Neue"/>
                        </a:rPr>
                        <a:t>Q4</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BEC0BF"/>
                    </a:solidFill>
                  </a:tcPr>
                </a:tc>
                <a:tc>
                  <a:txBody>
                    <a:bodyPr/>
                    <a:lstStyle/>
                    <a:p>
                      <a:pPr defTabSz="457200">
                        <a:defRPr sz="1800"/>
                      </a:pPr>
                      <a:r>
                        <a:rPr sz="900">
                          <a:sym typeface="Helvetica Neue"/>
                        </a:rPr>
                        <a:t>Q1</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BEC0BF"/>
                    </a:solidFill>
                  </a:tcPr>
                </a:tc>
                <a:tc>
                  <a:txBody>
                    <a:bodyPr/>
                    <a:lstStyle/>
                    <a:p>
                      <a:pPr defTabSz="457200">
                        <a:defRPr sz="1800"/>
                      </a:pPr>
                      <a:r>
                        <a:rPr sz="900">
                          <a:sym typeface="Helvetica Neue"/>
                        </a:rPr>
                        <a:t>Q2</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BEC0BF"/>
                    </a:solidFill>
                  </a:tcPr>
                </a:tc>
                <a:tc>
                  <a:txBody>
                    <a:bodyPr/>
                    <a:lstStyle/>
                    <a:p>
                      <a:pPr defTabSz="457200">
                        <a:defRPr sz="1800"/>
                      </a:pPr>
                      <a:r>
                        <a:rPr sz="900">
                          <a:sym typeface="Helvetica Neue"/>
                        </a:rPr>
                        <a:t>Q3</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BEC0BF"/>
                    </a:solidFill>
                  </a:tcPr>
                </a:tc>
                <a:tc>
                  <a:txBody>
                    <a:bodyPr/>
                    <a:lstStyle/>
                    <a:p>
                      <a:pPr defTabSz="457200">
                        <a:defRPr sz="1800"/>
                      </a:pPr>
                      <a:r>
                        <a:rPr sz="900">
                          <a:sym typeface="Helvetica Neue"/>
                        </a:rPr>
                        <a:t>Q4</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BEC0BF"/>
                    </a:solidFill>
                  </a:tcPr>
                </a:tc>
              </a:tr>
              <a:tr h="257301">
                <a:tc>
                  <a:txBody>
                    <a:bodyPr/>
                    <a:lstStyle/>
                    <a:p>
                      <a:pPr algn="l" defTabSz="457200">
                        <a:defRPr sz="1000">
                          <a:solidFill>
                            <a:srgbClr val="000000"/>
                          </a:solidFill>
                          <a:sym typeface="Helvetica Neue"/>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defRPr sz="1200" b="1">
                          <a:sym typeface="Helvetica Neue"/>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defRPr sz="1200" b="1">
                          <a:sym typeface="Helvetica Neue"/>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defRPr sz="1200" b="1">
                          <a:sym typeface="Helvetica Neue"/>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defRPr sz="1200" b="1">
                          <a:sym typeface="Helvetica Neue"/>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defRPr sz="900">
                          <a:sym typeface="Helvetica Neue"/>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defRPr sz="900">
                          <a:sym typeface="Helvetica Neue"/>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defRPr sz="900">
                          <a:sym typeface="Helvetica Neue"/>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defRPr sz="900">
                          <a:sym typeface="Helvetica Neue"/>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defRPr sz="900">
                          <a:sym typeface="Helvetica Neue"/>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defRPr sz="900">
                          <a:sym typeface="Helvetica Neue"/>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defRPr sz="900">
                          <a:sym typeface="Helvetica Neue"/>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defRPr sz="900">
                          <a:sym typeface="Helvetica Neue"/>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defRPr sz="900">
                          <a:sym typeface="Helvetica Neue"/>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defRPr sz="900">
                          <a:sym typeface="Helvetica Neue"/>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defRPr sz="900">
                          <a:sym typeface="Helvetica Neue"/>
                        </a:defRPr>
                      </a:pPr>
                      <a:endParaRPr dirty="0"/>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defRPr sz="900">
                          <a:sym typeface="Helvetica Neue"/>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r>
              <a:tr h="257429">
                <a:tc>
                  <a:txBody>
                    <a:bodyPr/>
                    <a:lstStyle/>
                    <a:p>
                      <a:pPr algn="r" defTabSz="457200">
                        <a:defRPr sz="1800" b="0">
                          <a:solidFill>
                            <a:srgbClr val="000000"/>
                          </a:solidFill>
                        </a:defRPr>
                      </a:pPr>
                      <a:r>
                        <a:rPr sz="1000" b="1">
                          <a:sym typeface="Helvetica Neue"/>
                        </a:rPr>
                        <a:t>Acquired Partner Count</a:t>
                      </a:r>
                    </a:p>
                  </a:txBody>
                  <a:tcPr marL="50800" marR="50800" marT="50800" marB="50800" horzOverflow="overflow">
                    <a:lnL w="4445">
                      <a:solidFill>
                        <a:srgbClr val="000000"/>
                      </a:solidFill>
                      <a:miter lim="400000"/>
                    </a:lnL>
                    <a:lnR>
                      <a:solidFill>
                        <a:srgbClr val="000000"/>
                      </a:solidFill>
                      <a:miter lim="400000"/>
                    </a:lnR>
                    <a:lnT>
                      <a:solidFill>
                        <a:srgbClr val="000000"/>
                      </a:solidFill>
                      <a:miter lim="400000"/>
                    </a:lnT>
                    <a:lnB w="4445">
                      <a:solidFill>
                        <a:srgbClr val="000000"/>
                      </a:solidFill>
                      <a:miter lim="400000"/>
                    </a:lnB>
                    <a:solidFill>
                      <a:srgbClr val="FFFFFF"/>
                    </a:solidFill>
                  </a:tcPr>
                </a:tc>
                <a:tc>
                  <a:txBody>
                    <a:bodyPr/>
                    <a:lstStyle/>
                    <a:p>
                      <a:pPr algn="r" defTabSz="457200">
                        <a:defRPr sz="1800"/>
                      </a:pPr>
                      <a:r>
                        <a:rPr sz="1200" b="1">
                          <a:sym typeface="Helvetica Neue"/>
                        </a:rPr>
                        <a:t>18</a:t>
                      </a:r>
                    </a:p>
                  </a:txBody>
                  <a:tcPr marL="50800" marR="50800" marT="50800" marB="50800" horzOverflow="overflow">
                    <a:lnL>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defRPr sz="1800"/>
                      </a:pPr>
                      <a:r>
                        <a:rPr sz="1200" b="1">
                          <a:sym typeface="Helvetica Neue"/>
                        </a:rPr>
                        <a:t>18</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defRPr sz="1800"/>
                      </a:pPr>
                      <a:r>
                        <a:rPr sz="1200" b="1">
                          <a:sym typeface="Helvetica Neue"/>
                        </a:rPr>
                        <a:t>60</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defRPr sz="1800"/>
                      </a:pPr>
                      <a:r>
                        <a:rPr sz="1200" b="1">
                          <a:sym typeface="Helvetica Neue"/>
                        </a:rPr>
                        <a:t>108</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234</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306</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378</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450</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486</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486</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486</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486</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486</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486</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486</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486</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r>
              <a:tr h="254889">
                <a:tc>
                  <a:txBody>
                    <a:bodyPr/>
                    <a:lstStyle/>
                    <a:p>
                      <a:pPr algn="r" defTabSz="457200">
                        <a:defRPr sz="1800" b="0">
                          <a:solidFill>
                            <a:srgbClr val="000000"/>
                          </a:solidFill>
                        </a:defRPr>
                      </a:pPr>
                      <a:r>
                        <a:rPr sz="1000" b="1">
                          <a:sym typeface="Helvetica Neue"/>
                        </a:rPr>
                        <a:t>Cumulative Partner Counts</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FFFFFF"/>
                    </a:solidFill>
                  </a:tcPr>
                </a:tc>
                <a:tc>
                  <a:txBody>
                    <a:bodyPr/>
                    <a:lstStyle/>
                    <a:p>
                      <a:pPr algn="r" defTabSz="457200">
                        <a:defRPr sz="1800"/>
                      </a:pPr>
                      <a:r>
                        <a:rPr sz="1200" b="1">
                          <a:sym typeface="Helvetica Neue"/>
                        </a:rPr>
                        <a:t>18</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b="1">
                          <a:sym typeface="Helvetica Neue"/>
                        </a:rPr>
                        <a:t>36</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b="1">
                          <a:sym typeface="Helvetica Neue"/>
                        </a:rPr>
                        <a:t>96</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b="1">
                          <a:sym typeface="Helvetica Neue"/>
                        </a:rPr>
                        <a:t>204</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438</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744</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1122</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1572</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2058</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2544</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3030</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3516</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4002</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4488</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4974</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5460</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254889">
                <a:tc>
                  <a:txBody>
                    <a:bodyPr/>
                    <a:lstStyle/>
                    <a:p>
                      <a:pPr algn="r" defTabSz="457200">
                        <a:defRPr sz="1800" b="0">
                          <a:solidFill>
                            <a:srgbClr val="000000"/>
                          </a:solidFill>
                        </a:defRPr>
                      </a:pPr>
                      <a:r>
                        <a:rPr sz="1000" b="1" dirty="0">
                          <a:sym typeface="Helvetica Neue"/>
                        </a:rPr>
                        <a:t>Acquired Customer Count</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FFFFFF"/>
                    </a:solidFill>
                  </a:tcPr>
                </a:tc>
                <a:tc>
                  <a:txBody>
                    <a:bodyPr/>
                    <a:lstStyle/>
                    <a:p>
                      <a:pPr algn="r" defTabSz="457200">
                        <a:defRPr sz="1800"/>
                      </a:pPr>
                      <a:r>
                        <a:rPr sz="1200" b="1">
                          <a:sym typeface="Helvetica Neue"/>
                        </a:rPr>
                        <a:t>0</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b="1">
                          <a:sym typeface="Helvetica Neue"/>
                        </a:rPr>
                        <a:t>54</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b="1">
                          <a:sym typeface="Helvetica Neue"/>
                        </a:rPr>
                        <a:t>108</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b="1">
                          <a:sym typeface="Helvetica Neue"/>
                        </a:rPr>
                        <a:t>576</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1836</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5256</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11160</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20196</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33012</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49392</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61056</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72720</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84384</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96048</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107712</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119376</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407161">
                <a:tc>
                  <a:txBody>
                    <a:bodyPr/>
                    <a:lstStyle/>
                    <a:p>
                      <a:pPr algn="r" defTabSz="457200">
                        <a:defRPr sz="1800" b="0">
                          <a:solidFill>
                            <a:srgbClr val="000000"/>
                          </a:solidFill>
                        </a:defRPr>
                      </a:pPr>
                      <a:r>
                        <a:rPr sz="1000" b="1">
                          <a:sym typeface="Helvetica Neue"/>
                        </a:rPr>
                        <a:t>Cumulative Customer Count</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FFFFFF"/>
                    </a:solidFill>
                  </a:tcPr>
                </a:tc>
                <a:tc>
                  <a:txBody>
                    <a:bodyPr/>
                    <a:lstStyle/>
                    <a:p>
                      <a:pPr algn="r" defTabSz="457200">
                        <a:defRPr sz="1800"/>
                      </a:pPr>
                      <a:r>
                        <a:rPr sz="1200" b="1">
                          <a:sym typeface="Helvetica Neue"/>
                        </a:rPr>
                        <a:t>0</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b="1">
                          <a:sym typeface="Helvetica Neue"/>
                        </a:rPr>
                        <a:t>54</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b="1">
                          <a:sym typeface="Helvetica Neue"/>
                        </a:rPr>
                        <a:t>162</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b="1">
                          <a:sym typeface="Helvetica Neue"/>
                        </a:rPr>
                        <a:t>738</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2574</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7830</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18990</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39186</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72198</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121590</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182646</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255366</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339750</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435798</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900">
                          <a:sym typeface="Helvetica Neue"/>
                        </a:rPr>
                        <a:t>543510</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900" dirty="0">
                          <a:sym typeface="Helvetica Neue"/>
                        </a:rPr>
                        <a:t>662886</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bl>
          </a:graphicData>
        </a:graphic>
      </p:graphicFrame>
      <p:graphicFrame>
        <p:nvGraphicFramePr>
          <p:cNvPr id="7" name="Table"/>
          <p:cNvGraphicFramePr/>
          <p:nvPr>
            <p:extLst>
              <p:ext uri="{D42A27DB-BD31-4B8C-83A1-F6EECF244321}">
                <p14:modId xmlns:p14="http://schemas.microsoft.com/office/powerpoint/2010/main" val="3068052483"/>
              </p:ext>
            </p:extLst>
          </p:nvPr>
        </p:nvGraphicFramePr>
        <p:xfrm>
          <a:off x="73211" y="2957711"/>
          <a:ext cx="8997569" cy="1610885"/>
        </p:xfrm>
        <a:graphic>
          <a:graphicData uri="http://schemas.openxmlformats.org/drawingml/2006/table">
            <a:tbl>
              <a:tblPr firstCol="1"/>
              <a:tblGrid>
                <a:gridCol w="1809925"/>
                <a:gridCol w="317866"/>
                <a:gridCol w="317866"/>
                <a:gridCol w="317866"/>
                <a:gridCol w="317866"/>
                <a:gridCol w="366711"/>
                <a:gridCol w="366711"/>
                <a:gridCol w="366711"/>
                <a:gridCol w="366711"/>
                <a:gridCol w="402645"/>
                <a:gridCol w="402645"/>
                <a:gridCol w="402645"/>
                <a:gridCol w="402645"/>
                <a:gridCol w="709689"/>
                <a:gridCol w="709689"/>
                <a:gridCol w="709689"/>
                <a:gridCol w="709689"/>
              </a:tblGrid>
              <a:tr h="289341">
                <a:tc rowSpan="2">
                  <a:txBody>
                    <a:bodyPr/>
                    <a:lstStyle/>
                    <a:p>
                      <a:pPr defTabSz="457200">
                        <a:defRPr sz="1800" b="0">
                          <a:solidFill>
                            <a:srgbClr val="000000"/>
                          </a:solidFill>
                        </a:defRPr>
                      </a:pPr>
                      <a:r>
                        <a:rPr sz="1100" b="1" dirty="0">
                          <a:sym typeface="Helvetica Neue"/>
                        </a:rPr>
                        <a:t>Revenue &amp; Revenue Split
</a:t>
                      </a:r>
                      <a:r>
                        <a:rPr sz="1100" b="1" dirty="0" smtClean="0">
                          <a:sym typeface="Helvetica Neue"/>
                        </a:rPr>
                        <a:t>(</a:t>
                      </a:r>
                      <a:r>
                        <a:rPr lang="en-US" sz="1100" b="1" dirty="0" smtClean="0">
                          <a:sym typeface="Helvetica Neue"/>
                        </a:rPr>
                        <a:t>Rs. </a:t>
                      </a:r>
                      <a:r>
                        <a:rPr sz="1100" b="1" dirty="0" smtClean="0">
                          <a:sym typeface="Helvetica Neue"/>
                        </a:rPr>
                        <a:t>L</a:t>
                      </a:r>
                      <a:r>
                        <a:rPr sz="1100" b="1" dirty="0">
                          <a:sym typeface="Helvetica Neue"/>
                        </a:rPr>
                        <a:t>)</a:t>
                      </a:r>
                    </a:p>
                  </a:txBody>
                  <a:tcPr marL="0" marR="0" marT="0" marB="0" anchor="ctr"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FFFFFF"/>
                    </a:solidFill>
                  </a:tcPr>
                </a:tc>
                <a:tc gridSpan="4">
                  <a:txBody>
                    <a:bodyPr/>
                    <a:lstStyle/>
                    <a:p>
                      <a:pPr defTabSz="457200">
                        <a:defRPr sz="1800"/>
                      </a:pPr>
                      <a:r>
                        <a:rPr sz="1000" b="1">
                          <a:sym typeface="Helvetica Neue"/>
                        </a:rPr>
                        <a:t>Year 1</a:t>
                      </a:r>
                    </a:p>
                  </a:txBody>
                  <a:tcPr marL="0" marR="0" marT="0" marB="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5D5D5"/>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defTabSz="457200">
                        <a:defRPr sz="1800"/>
                      </a:pPr>
                      <a:r>
                        <a:rPr sz="1000" b="1">
                          <a:sym typeface="Helvetica Neue"/>
                        </a:rPr>
                        <a:t>Year 2</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5D5D5"/>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defTabSz="457200">
                        <a:defRPr sz="1800"/>
                      </a:pPr>
                      <a:r>
                        <a:rPr sz="1000" b="1">
                          <a:sym typeface="Helvetica Neue"/>
                        </a:rPr>
                        <a:t>Year 3</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5D5D5"/>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defTabSz="457200">
                        <a:defRPr sz="1800"/>
                      </a:pPr>
                      <a:r>
                        <a:rPr sz="1400" b="1" dirty="0">
                          <a:sym typeface="Helvetica Neue"/>
                        </a:rPr>
                        <a:t>Year 4</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5D5D5"/>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89341">
                <a:tc vMerge="1">
                  <a:txBody>
                    <a:bodyPr/>
                    <a:lstStyle/>
                    <a:p>
                      <a:endParaRPr lang="en-US"/>
                    </a:p>
                  </a:txBody>
                  <a:tcPr/>
                </a:tc>
                <a:tc>
                  <a:txBody>
                    <a:bodyPr/>
                    <a:lstStyle/>
                    <a:p>
                      <a:pPr defTabSz="457200">
                        <a:defRPr sz="1800"/>
                      </a:pPr>
                      <a:r>
                        <a:rPr sz="1000" b="1">
                          <a:sym typeface="Helvetica Neue"/>
                        </a:rPr>
                        <a:t>Q1</a:t>
                      </a:r>
                    </a:p>
                  </a:txBody>
                  <a:tcPr marL="0" marR="0" marT="0" marB="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5D5D5"/>
                    </a:solidFill>
                  </a:tcPr>
                </a:tc>
                <a:tc>
                  <a:txBody>
                    <a:bodyPr/>
                    <a:lstStyle/>
                    <a:p>
                      <a:pPr defTabSz="457200">
                        <a:defRPr sz="1800"/>
                      </a:pPr>
                      <a:r>
                        <a:rPr sz="1000" b="1">
                          <a:sym typeface="Helvetica Neue"/>
                        </a:rPr>
                        <a:t>Q2</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5D5D5"/>
                    </a:solidFill>
                  </a:tcPr>
                </a:tc>
                <a:tc>
                  <a:txBody>
                    <a:bodyPr/>
                    <a:lstStyle/>
                    <a:p>
                      <a:pPr defTabSz="457200">
                        <a:defRPr sz="1800"/>
                      </a:pPr>
                      <a:r>
                        <a:rPr sz="1000" b="1">
                          <a:sym typeface="Helvetica Neue"/>
                        </a:rPr>
                        <a:t>Q3</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5D5D5"/>
                    </a:solidFill>
                  </a:tcPr>
                </a:tc>
                <a:tc>
                  <a:txBody>
                    <a:bodyPr/>
                    <a:lstStyle/>
                    <a:p>
                      <a:pPr defTabSz="457200">
                        <a:defRPr sz="1800"/>
                      </a:pPr>
                      <a:r>
                        <a:rPr sz="1000" b="1">
                          <a:sym typeface="Helvetica Neue"/>
                        </a:rPr>
                        <a:t>Q4</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5D5D5"/>
                    </a:solidFill>
                  </a:tcPr>
                </a:tc>
                <a:tc>
                  <a:txBody>
                    <a:bodyPr/>
                    <a:lstStyle/>
                    <a:p>
                      <a:pPr defTabSz="457200">
                        <a:defRPr sz="1800"/>
                      </a:pPr>
                      <a:r>
                        <a:rPr sz="1000" b="1">
                          <a:sym typeface="Helvetica Neue"/>
                        </a:rPr>
                        <a:t>Q1</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5D5D5"/>
                    </a:solidFill>
                  </a:tcPr>
                </a:tc>
                <a:tc>
                  <a:txBody>
                    <a:bodyPr/>
                    <a:lstStyle/>
                    <a:p>
                      <a:pPr defTabSz="457200">
                        <a:defRPr sz="1800"/>
                      </a:pPr>
                      <a:r>
                        <a:rPr sz="1000" b="1">
                          <a:sym typeface="Helvetica Neue"/>
                        </a:rPr>
                        <a:t>Q2</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5D5D5"/>
                    </a:solidFill>
                  </a:tcPr>
                </a:tc>
                <a:tc>
                  <a:txBody>
                    <a:bodyPr/>
                    <a:lstStyle/>
                    <a:p>
                      <a:pPr defTabSz="457200">
                        <a:defRPr sz="1800"/>
                      </a:pPr>
                      <a:r>
                        <a:rPr sz="1000" b="1">
                          <a:sym typeface="Helvetica Neue"/>
                        </a:rPr>
                        <a:t>Q3</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5D5D5"/>
                    </a:solidFill>
                  </a:tcPr>
                </a:tc>
                <a:tc>
                  <a:txBody>
                    <a:bodyPr/>
                    <a:lstStyle/>
                    <a:p>
                      <a:pPr defTabSz="457200">
                        <a:defRPr sz="1800"/>
                      </a:pPr>
                      <a:r>
                        <a:rPr sz="1000" b="1">
                          <a:sym typeface="Helvetica Neue"/>
                        </a:rPr>
                        <a:t>Q4</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5D5D5"/>
                    </a:solidFill>
                  </a:tcPr>
                </a:tc>
                <a:tc>
                  <a:txBody>
                    <a:bodyPr/>
                    <a:lstStyle/>
                    <a:p>
                      <a:pPr defTabSz="457200">
                        <a:defRPr sz="1800"/>
                      </a:pPr>
                      <a:r>
                        <a:rPr sz="1000" b="1">
                          <a:sym typeface="Helvetica Neue"/>
                        </a:rPr>
                        <a:t>Q1</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5D5D5"/>
                    </a:solidFill>
                  </a:tcPr>
                </a:tc>
                <a:tc>
                  <a:txBody>
                    <a:bodyPr/>
                    <a:lstStyle/>
                    <a:p>
                      <a:pPr defTabSz="457200">
                        <a:defRPr sz="1800"/>
                      </a:pPr>
                      <a:r>
                        <a:rPr sz="1000" b="1">
                          <a:sym typeface="Helvetica Neue"/>
                        </a:rPr>
                        <a:t>Q2</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5D5D5"/>
                    </a:solidFill>
                  </a:tcPr>
                </a:tc>
                <a:tc>
                  <a:txBody>
                    <a:bodyPr/>
                    <a:lstStyle/>
                    <a:p>
                      <a:pPr defTabSz="457200">
                        <a:defRPr sz="1800"/>
                      </a:pPr>
                      <a:r>
                        <a:rPr sz="1000" b="1">
                          <a:sym typeface="Helvetica Neue"/>
                        </a:rPr>
                        <a:t>Q3</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5D5D5"/>
                    </a:solidFill>
                  </a:tcPr>
                </a:tc>
                <a:tc>
                  <a:txBody>
                    <a:bodyPr/>
                    <a:lstStyle/>
                    <a:p>
                      <a:pPr defTabSz="457200">
                        <a:defRPr sz="1800"/>
                      </a:pPr>
                      <a:r>
                        <a:rPr sz="1000" b="1">
                          <a:sym typeface="Helvetica Neue"/>
                        </a:rPr>
                        <a:t>Q4</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5D5D5"/>
                    </a:solidFill>
                  </a:tcPr>
                </a:tc>
                <a:tc>
                  <a:txBody>
                    <a:bodyPr/>
                    <a:lstStyle/>
                    <a:p>
                      <a:pPr defTabSz="457200">
                        <a:defRPr sz="1800"/>
                      </a:pPr>
                      <a:r>
                        <a:rPr sz="1400" b="1">
                          <a:sym typeface="Helvetica Neue"/>
                        </a:rPr>
                        <a:t>Q1</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5D5D5"/>
                    </a:solidFill>
                  </a:tcPr>
                </a:tc>
                <a:tc>
                  <a:txBody>
                    <a:bodyPr/>
                    <a:lstStyle/>
                    <a:p>
                      <a:pPr defTabSz="457200">
                        <a:defRPr sz="1800"/>
                      </a:pPr>
                      <a:r>
                        <a:rPr sz="1400" b="1">
                          <a:sym typeface="Helvetica Neue"/>
                        </a:rPr>
                        <a:t>Q2</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5D5D5"/>
                    </a:solidFill>
                  </a:tcPr>
                </a:tc>
                <a:tc>
                  <a:txBody>
                    <a:bodyPr/>
                    <a:lstStyle/>
                    <a:p>
                      <a:pPr defTabSz="457200">
                        <a:defRPr sz="1800"/>
                      </a:pPr>
                      <a:r>
                        <a:rPr sz="1400" b="1">
                          <a:sym typeface="Helvetica Neue"/>
                        </a:rPr>
                        <a:t>Q3</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5D5D5"/>
                    </a:solidFill>
                  </a:tcPr>
                </a:tc>
                <a:tc>
                  <a:txBody>
                    <a:bodyPr/>
                    <a:lstStyle/>
                    <a:p>
                      <a:pPr defTabSz="457200">
                        <a:defRPr sz="1800"/>
                      </a:pPr>
                      <a:r>
                        <a:rPr sz="1400" b="1">
                          <a:sym typeface="Helvetica Neue"/>
                        </a:rPr>
                        <a:t>Q4</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5D5D5"/>
                    </a:solidFill>
                  </a:tcPr>
                </a:tc>
              </a:tr>
              <a:tr h="289486">
                <a:tc>
                  <a:txBody>
                    <a:bodyPr/>
                    <a:lstStyle/>
                    <a:p>
                      <a:pPr algn="r" defTabSz="457200">
                        <a:defRPr sz="1800" b="0">
                          <a:solidFill>
                            <a:srgbClr val="000000"/>
                          </a:solidFill>
                        </a:defRPr>
                      </a:pPr>
                      <a:r>
                        <a:rPr sz="1000" b="1">
                          <a:sym typeface="Helvetica Neue"/>
                        </a:rPr>
                        <a:t>Total Revenue  to Partners</a:t>
                      </a:r>
                    </a:p>
                  </a:txBody>
                  <a:tcPr marL="0" marR="0" marT="0" marB="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FFFFFF"/>
                    </a:solidFill>
                  </a:tcPr>
                </a:tc>
                <a:tc>
                  <a:txBody>
                    <a:bodyPr/>
                    <a:lstStyle/>
                    <a:p>
                      <a:pPr algn="r" defTabSz="457200">
                        <a:defRPr sz="1800"/>
                      </a:pPr>
                      <a:r>
                        <a:rPr sz="1000">
                          <a:sym typeface="Helvetica Neue"/>
                        </a:rPr>
                        <a:t>0</a:t>
                      </a:r>
                    </a:p>
                  </a:txBody>
                  <a:tcPr marL="0" marR="0" marT="0" marB="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9</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24</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113</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392</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1192</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2868</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5883</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10734</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17923</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26595</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36867</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400">
                          <a:sym typeface="Helvetica Neue"/>
                        </a:rPr>
                        <a:t>48740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400">
                          <a:sym typeface="Helvetica Neue"/>
                        </a:rPr>
                        <a:t>62214</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400">
                          <a:sym typeface="Helvetica Neue"/>
                        </a:rPr>
                        <a:t>77290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400">
                          <a:sym typeface="Helvetica Neue"/>
                        </a:rPr>
                        <a:t>93966</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453231">
                <a:tc>
                  <a:txBody>
                    <a:bodyPr/>
                    <a:lstStyle/>
                    <a:p>
                      <a:pPr algn="r" defTabSz="457200">
                        <a:defRPr sz="1800" b="0">
                          <a:solidFill>
                            <a:srgbClr val="000000"/>
                          </a:solidFill>
                        </a:defRPr>
                      </a:pPr>
                      <a:r>
                        <a:rPr sz="1000" b="1">
                          <a:sym typeface="Helvetica Neue"/>
                        </a:rPr>
                        <a:t>Total Revenue  to Company</a:t>
                      </a:r>
                    </a:p>
                  </a:txBody>
                  <a:tcPr marL="0" marR="0" marT="0" marB="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FFFFFF"/>
                    </a:solidFill>
                  </a:tcPr>
                </a:tc>
                <a:tc>
                  <a:txBody>
                    <a:bodyPr/>
                    <a:lstStyle/>
                    <a:p>
                      <a:pPr algn="r" defTabSz="457200">
                        <a:defRPr sz="1800"/>
                      </a:pPr>
                      <a:r>
                        <a:rPr sz="1000">
                          <a:sym typeface="Helvetica Neue"/>
                        </a:rPr>
                        <a:t>0</a:t>
                      </a:r>
                    </a:p>
                  </a:txBody>
                  <a:tcPr marL="0" marR="0" marT="0" marB="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3</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7</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34</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120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372</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901</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1867</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3334</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5460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7873</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10692</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400">
                          <a:sym typeface="Helvetica Neue"/>
                        </a:rPr>
                        <a:t>13916</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400">
                          <a:sym typeface="Helvetica Neue"/>
                        </a:rPr>
                        <a:t>17545</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400">
                          <a:sym typeface="Helvetica Neue"/>
                        </a:rPr>
                        <a:t>21580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400">
                          <a:sym typeface="Helvetica Neue"/>
                        </a:rPr>
                        <a:t>26020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289486">
                <a:tc>
                  <a:txBody>
                    <a:bodyPr/>
                    <a:lstStyle/>
                    <a:p>
                      <a:pPr algn="r" defTabSz="457200">
                        <a:defRPr sz="1800" b="0">
                          <a:solidFill>
                            <a:srgbClr val="000000"/>
                          </a:solidFill>
                        </a:defRPr>
                      </a:pPr>
                      <a:r>
                        <a:rPr sz="1000" b="1">
                          <a:sym typeface="Helvetica Neue"/>
                        </a:rPr>
                        <a:t>Partner:Company</a:t>
                      </a:r>
                    </a:p>
                  </a:txBody>
                  <a:tcPr marL="0" marR="0" marT="0" marB="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FFFFFF"/>
                    </a:solidFill>
                  </a:tcPr>
                </a:tc>
                <a:tc>
                  <a:txBody>
                    <a:bodyPr/>
                    <a:lstStyle/>
                    <a:p>
                      <a:pPr algn="l" defTabSz="457200">
                        <a:defRPr sz="1800"/>
                      </a:pPr>
                      <a:r>
                        <a:rPr sz="1000">
                          <a:sym typeface="Helvetica Neue"/>
                        </a:rPr>
                        <a:t>NA</a:t>
                      </a:r>
                    </a:p>
                  </a:txBody>
                  <a:tcPr marL="0" marR="0" marT="0" marB="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3</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4</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3</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3</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3</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3</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3</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3</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3</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3</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000">
                          <a:sym typeface="Helvetica Neue"/>
                        </a:rPr>
                        <a:t>3</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400">
                          <a:sym typeface="Helvetica Neue"/>
                        </a:rPr>
                        <a:t>4</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400">
                          <a:sym typeface="Helvetica Neue"/>
                        </a:rPr>
                        <a:t>4</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400">
                          <a:sym typeface="Helvetica Neue"/>
                        </a:rPr>
                        <a:t>4</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400" dirty="0">
                          <a:sym typeface="Helvetica Neue"/>
                        </a:rPr>
                        <a:t>4</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8" name="Google Shape;1418;p19"/>
          <p:cNvSpPr/>
          <p:nvPr/>
        </p:nvSpPr>
        <p:spPr>
          <a:xfrm>
            <a:off x="347041" y="85360"/>
            <a:ext cx="8520524" cy="516646"/>
          </a:xfrm>
          <a:prstGeom prst="rect">
            <a:avLst/>
          </a:prstGeom>
          <a:solidFill>
            <a:srgbClr val="FFFFFF"/>
          </a:solidFill>
          <a:ln w="12700" cap="flat" cmpd="sng">
            <a:solidFill>
              <a:srgbClr val="000000"/>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2500"/>
              <a:buFont typeface="Helvetica Neue"/>
              <a:buNone/>
            </a:pPr>
            <a:r>
              <a:rPr lang="en-US" sz="2500" b="0" i="0" u="none" strike="noStrike" cap="none">
                <a:solidFill>
                  <a:srgbClr val="000000"/>
                </a:solidFill>
                <a:latin typeface="Helvetica Neue"/>
                <a:ea typeface="Helvetica Neue"/>
                <a:cs typeface="Helvetica Neue"/>
                <a:sym typeface="Helvetica Neue"/>
              </a:rPr>
              <a:t>Growth Projection - Revenue Streams</a:t>
            </a:r>
            <a:endParaRPr/>
          </a:p>
        </p:txBody>
      </p:sp>
      <p:sp>
        <p:nvSpPr>
          <p:cNvPr id="1420" name="Google Shape;1420;p19"/>
          <p:cNvSpPr txBox="1">
            <a:spLocks noGrp="1"/>
          </p:cNvSpPr>
          <p:nvPr>
            <p:ph type="sldNum" idx="12"/>
          </p:nvPr>
        </p:nvSpPr>
        <p:spPr>
          <a:xfrm>
            <a:off x="8660940" y="4757408"/>
            <a:ext cx="406800" cy="399000"/>
          </a:xfrm>
          <a:prstGeom prst="rect">
            <a:avLst/>
          </a:prstGeom>
        </p:spPr>
        <p:txBody>
          <a:bodyPr spcFirstLastPara="1" wrap="square" lIns="40800" tIns="40800" rIns="40800" bIns="40800" anchor="ctr" anchorCtr="0">
            <a:noAutofit/>
          </a:bodyPr>
          <a:lstStyle/>
          <a:p>
            <a:pPr marL="0" lvl="0" indent="0" algn="r" rtl="0">
              <a:spcBef>
                <a:spcPts val="0"/>
              </a:spcBef>
              <a:spcAft>
                <a:spcPts val="0"/>
              </a:spcAft>
              <a:buClr>
                <a:srgbClr val="FFFFFF"/>
              </a:buClr>
              <a:buSzPts val="2100"/>
              <a:buFont typeface="Calibri"/>
              <a:buNone/>
            </a:pPr>
            <a:fld id="{00000000-1234-1234-1234-123412341234}" type="slidenum">
              <a:rPr lang="en-US"/>
              <a:t>27</a:t>
            </a:fld>
            <a:endParaRPr/>
          </a:p>
        </p:txBody>
      </p:sp>
      <p:graphicFrame>
        <p:nvGraphicFramePr>
          <p:cNvPr id="5" name="Table"/>
          <p:cNvGraphicFramePr/>
          <p:nvPr>
            <p:extLst>
              <p:ext uri="{D42A27DB-BD31-4B8C-83A1-F6EECF244321}">
                <p14:modId xmlns:p14="http://schemas.microsoft.com/office/powerpoint/2010/main" val="283267533"/>
              </p:ext>
            </p:extLst>
          </p:nvPr>
        </p:nvGraphicFramePr>
        <p:xfrm>
          <a:off x="27966" y="22991"/>
          <a:ext cx="9113461" cy="4521710"/>
        </p:xfrm>
        <a:graphic>
          <a:graphicData uri="http://schemas.openxmlformats.org/drawingml/2006/table">
            <a:tbl>
              <a:tblPr firstCol="1"/>
              <a:tblGrid>
                <a:gridCol w="2558700"/>
                <a:gridCol w="362881"/>
                <a:gridCol w="286063"/>
                <a:gridCol w="258287"/>
                <a:gridCol w="281670"/>
                <a:gridCol w="291165"/>
                <a:gridCol w="297778"/>
                <a:gridCol w="335049"/>
                <a:gridCol w="353236"/>
                <a:gridCol w="428440"/>
                <a:gridCol w="435731"/>
                <a:gridCol w="477584"/>
                <a:gridCol w="494118"/>
                <a:gridCol w="491803"/>
                <a:gridCol w="440239"/>
                <a:gridCol w="440239"/>
                <a:gridCol w="440239"/>
                <a:gridCol w="440239"/>
              </a:tblGrid>
              <a:tr h="340411">
                <a:tc rowSpan="2">
                  <a:txBody>
                    <a:bodyPr/>
                    <a:lstStyle/>
                    <a:p>
                      <a:pPr defTabSz="457200">
                        <a:defRPr sz="1800" b="0">
                          <a:solidFill>
                            <a:srgbClr val="000000"/>
                          </a:solidFill>
                        </a:defRPr>
                      </a:pPr>
                      <a:r>
                        <a:rPr sz="1900" b="1" dirty="0">
                          <a:sym typeface="Helvetica Neue"/>
                        </a:rPr>
                        <a:t>Revenue Streams </a:t>
                      </a:r>
                      <a:r>
                        <a:rPr sz="1900" b="1" dirty="0" smtClean="0">
                          <a:sym typeface="Helvetica Neue"/>
                        </a:rPr>
                        <a:t>(</a:t>
                      </a:r>
                      <a:r>
                        <a:rPr lang="en-US" sz="1900" b="1" dirty="0" smtClean="0">
                          <a:sym typeface="Helvetica Neue"/>
                        </a:rPr>
                        <a:t>Rs. </a:t>
                      </a:r>
                      <a:r>
                        <a:rPr sz="1900" b="1" dirty="0" smtClean="0">
                          <a:sym typeface="Helvetica Neue"/>
                        </a:rPr>
                        <a:t>L</a:t>
                      </a:r>
                      <a:r>
                        <a:rPr sz="1900" b="1" dirty="0">
                          <a:sym typeface="Helvetica Neue"/>
                        </a:rPr>
                        <a:t>)</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FFFFFF"/>
                    </a:solidFill>
                  </a:tcPr>
                </a:tc>
                <a:tc rowSpan="2">
                  <a:txBody>
                    <a:bodyPr/>
                    <a:lstStyle/>
                    <a:p>
                      <a:pPr defTabSz="457200">
                        <a:defRPr sz="1800"/>
                      </a:pPr>
                      <a:r>
                        <a:rPr sz="1200" b="1">
                          <a:sym typeface="Helvetica Neue"/>
                        </a:rPr>
                        <a:t>Split</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gridSpan="4">
                  <a:txBody>
                    <a:bodyPr/>
                    <a:lstStyle/>
                    <a:p>
                      <a:pPr defTabSz="457200">
                        <a:defRPr sz="1800"/>
                      </a:pPr>
                      <a:r>
                        <a:rPr sz="1200" b="1">
                          <a:sym typeface="Helvetica Neue"/>
                        </a:rPr>
                        <a:t>Year 1</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BEC0B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defTabSz="457200">
                        <a:defRPr sz="1800"/>
                      </a:pPr>
                      <a:r>
                        <a:rPr sz="1200" b="1">
                          <a:sym typeface="Helvetica Neue"/>
                        </a:rPr>
                        <a:t>Year 2</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BEC0B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defTabSz="457200">
                        <a:defRPr sz="1800"/>
                      </a:pPr>
                      <a:r>
                        <a:rPr sz="1200" b="1">
                          <a:sym typeface="Helvetica Neue"/>
                        </a:rPr>
                        <a:t>Year 3</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BEC0B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defTabSz="457200">
                        <a:defRPr sz="1800"/>
                      </a:pPr>
                      <a:r>
                        <a:rPr sz="1200" b="1">
                          <a:sym typeface="Helvetica Neue"/>
                        </a:rPr>
                        <a:t>Year 4</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BEC0B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40411">
                <a:tc vMerge="1">
                  <a:txBody>
                    <a:bodyPr/>
                    <a:lstStyle/>
                    <a:p>
                      <a:endParaRPr lang="en-US"/>
                    </a:p>
                  </a:txBody>
                  <a:tcPr/>
                </a:tc>
                <a:tc vMerge="1">
                  <a:txBody>
                    <a:bodyPr/>
                    <a:lstStyle/>
                    <a:p>
                      <a:endParaRPr lang="en-US"/>
                    </a:p>
                  </a:txBody>
                  <a:tcPr/>
                </a:tc>
                <a:tc>
                  <a:txBody>
                    <a:bodyPr/>
                    <a:lstStyle/>
                    <a:p>
                      <a:pPr defTabSz="457200">
                        <a:defRPr sz="1800"/>
                      </a:pPr>
                      <a:r>
                        <a:rPr sz="1200" b="1">
                          <a:sym typeface="Helvetica Neue"/>
                        </a:rPr>
                        <a:t>Q1</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defTabSz="457200">
                        <a:defRPr sz="1800"/>
                      </a:pPr>
                      <a:r>
                        <a:rPr sz="1200" b="1">
                          <a:sym typeface="Helvetica Neue"/>
                        </a:rPr>
                        <a:t>Q2</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defTabSz="457200">
                        <a:defRPr sz="1800"/>
                      </a:pPr>
                      <a:r>
                        <a:rPr sz="1200" b="1">
                          <a:sym typeface="Helvetica Neue"/>
                        </a:rPr>
                        <a:t>Q3</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defTabSz="457200">
                        <a:defRPr sz="1800"/>
                      </a:pPr>
                      <a:r>
                        <a:rPr sz="1200" b="1">
                          <a:sym typeface="Helvetica Neue"/>
                        </a:rPr>
                        <a:t>Q4</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defTabSz="457200">
                        <a:defRPr sz="1800"/>
                      </a:pPr>
                      <a:r>
                        <a:rPr sz="1200" b="1">
                          <a:sym typeface="Helvetica Neue"/>
                        </a:rPr>
                        <a:t>Q1</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defTabSz="457200">
                        <a:defRPr sz="1800"/>
                      </a:pPr>
                      <a:r>
                        <a:rPr sz="1200" b="1">
                          <a:sym typeface="Helvetica Neue"/>
                        </a:rPr>
                        <a:t>Q2</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defTabSz="457200">
                        <a:defRPr sz="1800"/>
                      </a:pPr>
                      <a:r>
                        <a:rPr sz="1200" b="1">
                          <a:sym typeface="Helvetica Neue"/>
                        </a:rPr>
                        <a:t>Q3</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defTabSz="457200">
                        <a:defRPr sz="1800"/>
                      </a:pPr>
                      <a:r>
                        <a:rPr sz="1200" b="1">
                          <a:sym typeface="Helvetica Neue"/>
                        </a:rPr>
                        <a:t>Q4</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defTabSz="457200">
                        <a:defRPr sz="1800"/>
                      </a:pPr>
                      <a:r>
                        <a:rPr sz="1200" b="1">
                          <a:sym typeface="Helvetica Neue"/>
                        </a:rPr>
                        <a:t>Q1</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defTabSz="457200">
                        <a:defRPr sz="1800"/>
                      </a:pPr>
                      <a:r>
                        <a:rPr sz="1200" b="1">
                          <a:sym typeface="Helvetica Neue"/>
                        </a:rPr>
                        <a:t>Q2</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defTabSz="457200">
                        <a:defRPr sz="1800"/>
                      </a:pPr>
                      <a:r>
                        <a:rPr sz="1200" b="1">
                          <a:sym typeface="Helvetica Neue"/>
                        </a:rPr>
                        <a:t>Q3</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defTabSz="457200">
                        <a:defRPr sz="1800"/>
                      </a:pPr>
                      <a:r>
                        <a:rPr sz="1200" b="1">
                          <a:sym typeface="Helvetica Neue"/>
                        </a:rPr>
                        <a:t>Q4</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defTabSz="457200">
                        <a:defRPr sz="1800"/>
                      </a:pPr>
                      <a:r>
                        <a:rPr sz="1200" b="1">
                          <a:sym typeface="Helvetica Neue"/>
                        </a:rPr>
                        <a:t>Q1</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defTabSz="457200">
                        <a:defRPr sz="1800"/>
                      </a:pPr>
                      <a:r>
                        <a:rPr sz="1200" b="1">
                          <a:sym typeface="Helvetica Neue"/>
                        </a:rPr>
                        <a:t>Q2</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defTabSz="457200">
                        <a:defRPr sz="1800"/>
                      </a:pPr>
                      <a:r>
                        <a:rPr sz="1200" b="1">
                          <a:sym typeface="Helvetica Neue"/>
                        </a:rPr>
                        <a:t>Q3</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defTabSz="457200">
                        <a:defRPr sz="1800"/>
                      </a:pPr>
                      <a:r>
                        <a:rPr sz="1200" b="1">
                          <a:sym typeface="Helvetica Neue"/>
                        </a:rPr>
                        <a:t>Q4</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r>
              <a:tr h="340411">
                <a:tc>
                  <a:txBody>
                    <a:bodyPr/>
                    <a:lstStyle/>
                    <a:p>
                      <a:pPr algn="r" defTabSz="457200">
                        <a:defRPr sz="1800" b="0">
                          <a:solidFill>
                            <a:srgbClr val="000000"/>
                          </a:solidFill>
                        </a:defRPr>
                      </a:pPr>
                      <a:r>
                        <a:rPr sz="900" b="1">
                          <a:sym typeface="Helvetica Neue"/>
                        </a:rPr>
                        <a:t>Partner’s Revenue from Client Enrolment (L)</a:t>
                      </a:r>
                    </a:p>
                  </a:txBody>
                  <a:tcPr marL="50800" marR="50800" marT="50800" marB="50800" horzOverflow="overflow">
                    <a:lnL w="4445">
                      <a:solidFill>
                        <a:srgbClr val="000000"/>
                      </a:solidFill>
                      <a:miter lim="400000"/>
                    </a:lnL>
                    <a:lnR>
                      <a:solidFill>
                        <a:srgbClr val="000000"/>
                      </a:solidFill>
                      <a:miter lim="400000"/>
                    </a:lnR>
                    <a:lnT>
                      <a:solidFill>
                        <a:srgbClr val="000000"/>
                      </a:solidFill>
                      <a:miter lim="400000"/>
                    </a:lnT>
                    <a:lnB w="4445">
                      <a:solidFill>
                        <a:srgbClr val="000000"/>
                      </a:solidFill>
                      <a:miter lim="400000"/>
                    </a:lnB>
                    <a:solidFill>
                      <a:srgbClr val="FFFFFF"/>
                    </a:solidFill>
                  </a:tcPr>
                </a:tc>
                <a:tc>
                  <a:txBody>
                    <a:bodyPr/>
                    <a:lstStyle/>
                    <a:p>
                      <a:pPr algn="r" defTabSz="457200">
                        <a:defRPr sz="1800"/>
                      </a:pPr>
                      <a:r>
                        <a:rPr sz="1200">
                          <a:sym typeface="Helvetica Neue"/>
                        </a:rPr>
                        <a:t>50%</a:t>
                      </a:r>
                    </a:p>
                  </a:txBody>
                  <a:tcPr marL="0" marR="0" marT="0" marB="0" horzOverflow="overflow">
                    <a:lnL>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0</a:t>
                      </a:r>
                    </a:p>
                  </a:txBody>
                  <a:tcPr marL="0" marR="0" marT="0" marB="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1</a:t>
                      </a:r>
                    </a:p>
                  </a:txBody>
                  <a:tcPr marL="0" marR="0" marT="0" marB="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3</a:t>
                      </a:r>
                    </a:p>
                  </a:txBody>
                  <a:tcPr marL="0" marR="0" marT="0" marB="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14</a:t>
                      </a:r>
                    </a:p>
                  </a:txBody>
                  <a:tcPr marL="0" marR="0" marT="0" marB="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46</a:t>
                      </a:r>
                    </a:p>
                  </a:txBody>
                  <a:tcPr marL="0" marR="0" marT="0" marB="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131</a:t>
                      </a:r>
                    </a:p>
                  </a:txBody>
                  <a:tcPr marL="0" marR="0" marT="0" marB="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279</a:t>
                      </a:r>
                    </a:p>
                  </a:txBody>
                  <a:tcPr marL="0" marR="0" marT="0" marB="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505</a:t>
                      </a:r>
                    </a:p>
                  </a:txBody>
                  <a:tcPr marL="0" marR="0" marT="0" marB="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825</a:t>
                      </a:r>
                    </a:p>
                  </a:txBody>
                  <a:tcPr marL="0" marR="0" marT="0" marB="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1235</a:t>
                      </a:r>
                    </a:p>
                  </a:txBody>
                  <a:tcPr marL="0" marR="0" marT="0" marB="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1526</a:t>
                      </a:r>
                    </a:p>
                  </a:txBody>
                  <a:tcPr marL="0" marR="0" marT="0" marB="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1818</a:t>
                      </a:r>
                    </a:p>
                  </a:txBody>
                  <a:tcPr marL="0" marR="0" marT="0" marB="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defTabSz="457200">
                        <a:defRPr sz="1800"/>
                      </a:pPr>
                      <a:r>
                        <a:rPr sz="1200" b="1">
                          <a:sym typeface="Helvetica Neue"/>
                        </a:rPr>
                        <a:t>2110</a:t>
                      </a:r>
                    </a:p>
                  </a:txBody>
                  <a:tcPr marL="0" marR="0" marT="0" marB="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defTabSz="457200">
                        <a:defRPr sz="1800"/>
                      </a:pPr>
                      <a:r>
                        <a:rPr sz="1200" b="1">
                          <a:sym typeface="Helvetica Neue"/>
                        </a:rPr>
                        <a:t>2401</a:t>
                      </a:r>
                    </a:p>
                  </a:txBody>
                  <a:tcPr marL="0" marR="0" marT="0" marB="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defTabSz="457200">
                        <a:defRPr sz="1800"/>
                      </a:pPr>
                      <a:r>
                        <a:rPr sz="1200" b="1">
                          <a:sym typeface="Helvetica Neue"/>
                        </a:rPr>
                        <a:t>2693</a:t>
                      </a:r>
                    </a:p>
                  </a:txBody>
                  <a:tcPr marL="0" marR="0" marT="0" marB="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defTabSz="457200">
                        <a:defRPr sz="1800"/>
                      </a:pPr>
                      <a:r>
                        <a:rPr sz="1200" b="1">
                          <a:sym typeface="Helvetica Neue"/>
                        </a:rPr>
                        <a:t>2984</a:t>
                      </a:r>
                    </a:p>
                  </a:txBody>
                  <a:tcPr marL="0" marR="0" marT="0" marB="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r>
              <a:tr h="340411">
                <a:tc>
                  <a:txBody>
                    <a:bodyPr/>
                    <a:lstStyle/>
                    <a:p>
                      <a:pPr algn="r" defTabSz="457200">
                        <a:defRPr sz="1800" b="0">
                          <a:solidFill>
                            <a:srgbClr val="000000"/>
                          </a:solidFill>
                        </a:defRPr>
                      </a:pPr>
                      <a:r>
                        <a:rPr sz="900" b="1">
                          <a:sym typeface="Helvetica Neue"/>
                        </a:rPr>
                        <a:t>Company’s Revenue from Client Enrolment (L)</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FFFFFF"/>
                    </a:solidFill>
                  </a:tcPr>
                </a:tc>
                <a:tc>
                  <a:txBody>
                    <a:bodyPr/>
                    <a:lstStyle/>
                    <a:p>
                      <a:pPr algn="r" defTabSz="457200">
                        <a:defRPr sz="1800"/>
                      </a:pPr>
                      <a:r>
                        <a:rPr sz="1200">
                          <a:sym typeface="Helvetica Neue"/>
                        </a:rPr>
                        <a:t>50%</a:t>
                      </a:r>
                    </a:p>
                  </a:txBody>
                  <a:tcPr marL="0" marR="0" marT="0" marB="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1</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3</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14</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46</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131</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279</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505</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825</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1235</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1526</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1818</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200" b="1">
                          <a:sym typeface="Helvetica Neue"/>
                        </a:rPr>
                        <a:t>2110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200" b="1">
                          <a:sym typeface="Helvetica Neue"/>
                        </a:rPr>
                        <a:t>2401</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200" b="1">
                          <a:sym typeface="Helvetica Neue"/>
                        </a:rPr>
                        <a:t>2693</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200" b="1">
                          <a:sym typeface="Helvetica Neue"/>
                        </a:rPr>
                        <a:t>2984</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340411">
                <a:tc>
                  <a:txBody>
                    <a:bodyPr/>
                    <a:lstStyle/>
                    <a:p>
                      <a:pPr algn="r" defTabSz="457200">
                        <a:defRPr sz="1800" b="0">
                          <a:solidFill>
                            <a:srgbClr val="000000"/>
                          </a:solidFill>
                        </a:defRPr>
                      </a:pPr>
                      <a:r>
                        <a:rPr sz="900" b="1">
                          <a:sym typeface="Helvetica Neue"/>
                        </a:rPr>
                        <a:t>Partner’s Revenue from Delivery(L)</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FFFFFF"/>
                    </a:solidFill>
                  </a:tcPr>
                </a:tc>
                <a:tc>
                  <a:txBody>
                    <a:bodyPr/>
                    <a:lstStyle/>
                    <a:p>
                      <a:pPr algn="r" defTabSz="457200">
                        <a:defRPr sz="1800"/>
                      </a:pPr>
                      <a:r>
                        <a:rPr sz="1200">
                          <a:sym typeface="Helvetica Neue"/>
                        </a:rPr>
                        <a:t>90%</a:t>
                      </a:r>
                    </a:p>
                  </a:txBody>
                  <a:tcPr marL="0" marR="0" marT="0" marB="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7</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20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90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313</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951</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2307</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4761</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8772</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14773</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22191</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31027</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200" b="1">
                          <a:sym typeface="Helvetica Neue"/>
                        </a:rPr>
                        <a:t>41280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200" b="1">
                          <a:sym typeface="Helvetica Neue"/>
                        </a:rPr>
                        <a:t>52949</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200" b="1">
                          <a:sym typeface="Helvetica Neue"/>
                        </a:rPr>
                        <a:t>66036</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200" b="1">
                          <a:sym typeface="Helvetica Neue"/>
                        </a:rPr>
                        <a:t>80541</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340411">
                <a:tc>
                  <a:txBody>
                    <a:bodyPr/>
                    <a:lstStyle/>
                    <a:p>
                      <a:pPr algn="r" defTabSz="457200">
                        <a:defRPr sz="1800" b="0">
                          <a:solidFill>
                            <a:srgbClr val="000000"/>
                          </a:solidFill>
                        </a:defRPr>
                      </a:pPr>
                      <a:r>
                        <a:rPr sz="900" b="1">
                          <a:sym typeface="Helvetica Neue"/>
                        </a:rPr>
                        <a:t>Company’s Revenue from Delivery (L)</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FFFFFF"/>
                    </a:solidFill>
                  </a:tcPr>
                </a:tc>
                <a:tc>
                  <a:txBody>
                    <a:bodyPr/>
                    <a:lstStyle/>
                    <a:p>
                      <a:pPr algn="r" defTabSz="457200">
                        <a:defRPr sz="1800"/>
                      </a:pPr>
                      <a:r>
                        <a:rPr sz="1200">
                          <a:sym typeface="Helvetica Neue"/>
                        </a:rPr>
                        <a:t>10%</a:t>
                      </a:r>
                    </a:p>
                  </a:txBody>
                  <a:tcPr marL="0" marR="0" marT="0" marB="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1</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2</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10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35</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106</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256</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529</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975</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1641</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2466</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3447</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200" b="1">
                          <a:sym typeface="Helvetica Neue"/>
                        </a:rPr>
                        <a:t>4587</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200" b="1">
                          <a:sym typeface="Helvetica Neue"/>
                        </a:rPr>
                        <a:t>5883</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200" b="1">
                          <a:sym typeface="Helvetica Neue"/>
                        </a:rPr>
                        <a:t>7337</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200" b="1">
                          <a:sym typeface="Helvetica Neue"/>
                        </a:rPr>
                        <a:t>8949</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340411">
                <a:tc>
                  <a:txBody>
                    <a:bodyPr/>
                    <a:lstStyle/>
                    <a:p>
                      <a:pPr algn="r" defTabSz="457200">
                        <a:defRPr sz="1800" b="0">
                          <a:solidFill>
                            <a:srgbClr val="000000"/>
                          </a:solidFill>
                        </a:defRPr>
                      </a:pPr>
                      <a:r>
                        <a:rPr sz="900" b="1">
                          <a:sym typeface="Helvetica Neue"/>
                        </a:rPr>
                        <a:t>Partner’s Revenue Hardware Sale(L)</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FFFFFF"/>
                    </a:solidFill>
                  </a:tcPr>
                </a:tc>
                <a:tc>
                  <a:txBody>
                    <a:bodyPr/>
                    <a:lstStyle/>
                    <a:p>
                      <a:pPr algn="r" defTabSz="457200">
                        <a:defRPr sz="1800"/>
                      </a:pPr>
                      <a:r>
                        <a:rPr sz="1200">
                          <a:sym typeface="Helvetica Neue"/>
                        </a:rPr>
                        <a:t>100%</a:t>
                      </a:r>
                    </a:p>
                  </a:txBody>
                  <a:tcPr marL="0" marR="0" marT="0" marB="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200" b="1">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200" b="1">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200" b="1">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200" b="1" dirty="0">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340411">
                <a:tc>
                  <a:txBody>
                    <a:bodyPr/>
                    <a:lstStyle/>
                    <a:p>
                      <a:pPr algn="r" defTabSz="457200">
                        <a:defRPr sz="1800" b="0">
                          <a:solidFill>
                            <a:srgbClr val="000000"/>
                          </a:solidFill>
                        </a:defRPr>
                      </a:pPr>
                      <a:r>
                        <a:rPr sz="900" b="1">
                          <a:sym typeface="Helvetica Neue"/>
                        </a:rPr>
                        <a:t>Company’s Revenue from Hardware Sale (L)</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FFFFFF"/>
                    </a:solidFill>
                  </a:tcPr>
                </a:tc>
                <a:tc>
                  <a:txBody>
                    <a:bodyPr/>
                    <a:lstStyle/>
                    <a:p>
                      <a:pPr algn="r" defTabSz="457200">
                        <a:defRPr sz="1800"/>
                      </a:pPr>
                      <a:r>
                        <a:rPr sz="1200">
                          <a:sym typeface="Helvetica Neue"/>
                        </a:rPr>
                        <a:t>0%</a:t>
                      </a:r>
                    </a:p>
                  </a:txBody>
                  <a:tcPr marL="0" marR="0" marT="0" marB="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200">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200" b="1">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200" b="1">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200" b="1">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200" b="1">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340411">
                <a:tc>
                  <a:txBody>
                    <a:bodyPr/>
                    <a:lstStyle/>
                    <a:p>
                      <a:pPr algn="r" defTabSz="457200">
                        <a:defRPr sz="1800" b="0">
                          <a:solidFill>
                            <a:srgbClr val="000000"/>
                          </a:solidFill>
                        </a:defRPr>
                      </a:pPr>
                      <a:r>
                        <a:rPr sz="900" b="1" dirty="0">
                          <a:sym typeface="Helvetica Neue"/>
                        </a:rPr>
                        <a:t>Company’s Revenue from Usage Fees (L)</a:t>
                      </a:r>
                    </a:p>
                  </a:txBody>
                  <a:tcPr marL="50800" marR="50800" marT="50800" marB="50800" horzOverflow="overflow">
                    <a:lnL w="4445">
                      <a:solidFill>
                        <a:srgbClr val="000000"/>
                      </a:solidFill>
                      <a:miter lim="400000"/>
                    </a:lnL>
                    <a:lnR w="9525" cap="flat" cmpd="sng" algn="ctr">
                      <a:solidFill>
                        <a:srgbClr val="000000"/>
                      </a:solidFill>
                      <a:prstDash val="solid"/>
                      <a:miter lim="400000"/>
                      <a:headEnd type="none" w="med" len="med"/>
                      <a:tailEnd type="none" w="med" len="med"/>
                    </a:lnR>
                    <a:lnT w="4445" cap="flat" cmpd="sng" algn="ctr">
                      <a:solidFill>
                        <a:srgbClr val="000000"/>
                      </a:solidFill>
                      <a:prstDash val="solid"/>
                      <a:miter lim="400000"/>
                      <a:headEnd type="none" w="med" len="med"/>
                      <a:tailEnd type="none" w="med" len="med"/>
                    </a:lnT>
                    <a:lnB w="4445">
                      <a:solidFill>
                        <a:srgbClr val="000000"/>
                      </a:solidFill>
                      <a:miter lim="400000"/>
                    </a:lnB>
                    <a:solidFill>
                      <a:srgbClr val="FFFFFF"/>
                    </a:solidFill>
                  </a:tcPr>
                </a:tc>
                <a:tc>
                  <a:txBody>
                    <a:bodyPr/>
                    <a:lstStyle/>
                    <a:p>
                      <a:pPr algn="r" defTabSz="457200">
                        <a:defRPr sz="1800"/>
                      </a:pPr>
                      <a:r>
                        <a:rPr sz="1200">
                          <a:sym typeface="Helvetica Neue"/>
                        </a:rPr>
                        <a:t>50%</a:t>
                      </a:r>
                    </a:p>
                  </a:txBody>
                  <a:tcPr marL="0" marR="0" marT="0" marB="0" horzOverflow="overflow">
                    <a:lnL w="9525" cap="flat" cmpd="sng" algn="ctr">
                      <a:solidFill>
                        <a:srgbClr val="000000"/>
                      </a:solidFill>
                      <a:prstDash val="solid"/>
                      <a:miter lim="400000"/>
                      <a:headEnd type="none" w="med" len="med"/>
                      <a:tailEnd type="none" w="med" len="med"/>
                    </a:lnL>
                    <a:lnR w="4445" cap="flat" cmpd="sng" algn="ctr">
                      <a:solidFill>
                        <a:srgbClr val="000000"/>
                      </a:solidFill>
                      <a:prstDash val="solid"/>
                      <a:miter lim="400000"/>
                      <a:headEnd type="none" w="med" len="med"/>
                      <a:tailEnd type="none" w="med" len="med"/>
                    </a:lnR>
                    <a:lnT w="4445" cap="flat" cmpd="sng" algn="ctr">
                      <a:solidFill>
                        <a:srgbClr val="000000"/>
                      </a:solidFill>
                      <a:prstDash val="solid"/>
                      <a:miter lim="400000"/>
                      <a:headEnd type="none" w="med" len="med"/>
                      <a:tailEnd type="none" w="med" len="med"/>
                    </a:lnT>
                    <a:lnB w="4445">
                      <a:solidFill>
                        <a:srgbClr val="000000"/>
                      </a:solidFill>
                      <a:miter lim="400000"/>
                    </a:lnB>
                    <a:noFill/>
                  </a:tcPr>
                </a:tc>
                <a:tc>
                  <a:txBody>
                    <a:bodyPr/>
                    <a:lstStyle/>
                    <a:p>
                      <a:pPr algn="r" defTabSz="457200">
                        <a:defRPr sz="1800"/>
                      </a:pPr>
                      <a:r>
                        <a:rPr sz="1200">
                          <a:sym typeface="Helvetica Neue"/>
                        </a:rPr>
                        <a:t>0</a:t>
                      </a:r>
                    </a:p>
                  </a:txBody>
                  <a:tcPr marL="0" marR="0" marT="0" marB="0" horzOverflow="overflow">
                    <a:lnL w="4445" cap="flat" cmpd="sng" algn="ctr">
                      <a:solidFill>
                        <a:srgbClr val="000000"/>
                      </a:solidFill>
                      <a:prstDash val="solid"/>
                      <a:miter lim="400000"/>
                      <a:headEnd type="none" w="med" len="med"/>
                      <a:tailEnd type="none" w="med" len="med"/>
                    </a:lnL>
                    <a:lnR w="4445" cap="flat" cmpd="sng" algn="ctr">
                      <a:solidFill>
                        <a:srgbClr val="000000"/>
                      </a:solidFill>
                      <a:prstDash val="solid"/>
                      <a:miter lim="400000"/>
                      <a:headEnd type="none" w="med" len="med"/>
                      <a:tailEnd type="none" w="med" len="med"/>
                    </a:lnR>
                    <a:lnT w="4445" cap="flat" cmpd="sng" algn="ctr">
                      <a:solidFill>
                        <a:srgbClr val="000000"/>
                      </a:solidFill>
                      <a:prstDash val="solid"/>
                      <a:miter lim="400000"/>
                      <a:headEnd type="none" w="med" len="med"/>
                      <a:tailEnd type="none" w="med" len="med"/>
                    </a:lnT>
                    <a:lnB w="4445">
                      <a:solidFill>
                        <a:srgbClr val="000000"/>
                      </a:solidFill>
                      <a:miter lim="400000"/>
                    </a:lnB>
                    <a:noFill/>
                  </a:tcPr>
                </a:tc>
                <a:tc>
                  <a:txBody>
                    <a:bodyPr/>
                    <a:lstStyle/>
                    <a:p>
                      <a:pPr algn="r" defTabSz="457200">
                        <a:defRPr sz="1800"/>
                      </a:pPr>
                      <a:r>
                        <a:rPr sz="1200">
                          <a:sym typeface="Helvetica Neue"/>
                        </a:rPr>
                        <a:t>1</a:t>
                      </a:r>
                    </a:p>
                  </a:txBody>
                  <a:tcPr marL="0" marR="0" marT="0" marB="0" horzOverflow="overflow">
                    <a:lnL w="4445" cap="flat" cmpd="sng" algn="ctr">
                      <a:solidFill>
                        <a:srgbClr val="000000"/>
                      </a:solidFill>
                      <a:prstDash val="solid"/>
                      <a:miter lim="400000"/>
                      <a:headEnd type="none" w="med" len="med"/>
                      <a:tailEnd type="none" w="med" len="med"/>
                    </a:lnL>
                    <a:lnR w="4445" cap="flat" cmpd="sng" algn="ctr">
                      <a:solidFill>
                        <a:srgbClr val="000000"/>
                      </a:solidFill>
                      <a:prstDash val="solid"/>
                      <a:miter lim="400000"/>
                      <a:headEnd type="none" w="med" len="med"/>
                      <a:tailEnd type="none" w="med" len="med"/>
                    </a:lnR>
                    <a:lnT w="4445" cap="flat" cmpd="sng" algn="ctr">
                      <a:solidFill>
                        <a:srgbClr val="000000"/>
                      </a:solidFill>
                      <a:prstDash val="solid"/>
                      <a:miter lim="400000"/>
                      <a:headEnd type="none" w="med" len="med"/>
                      <a:tailEnd type="none" w="med" len="med"/>
                    </a:lnT>
                    <a:lnB w="4445">
                      <a:solidFill>
                        <a:srgbClr val="000000"/>
                      </a:solidFill>
                      <a:miter lim="400000"/>
                    </a:lnB>
                    <a:noFill/>
                  </a:tcPr>
                </a:tc>
                <a:tc>
                  <a:txBody>
                    <a:bodyPr/>
                    <a:lstStyle/>
                    <a:p>
                      <a:pPr algn="r" defTabSz="457200">
                        <a:defRPr sz="1800"/>
                      </a:pPr>
                      <a:r>
                        <a:rPr sz="1200">
                          <a:sym typeface="Helvetica Neue"/>
                        </a:rPr>
                        <a:t>2</a:t>
                      </a:r>
                    </a:p>
                  </a:txBody>
                  <a:tcPr marL="0" marR="0" marT="0" marB="0" horzOverflow="overflow">
                    <a:lnL w="4445" cap="flat" cmpd="sng" algn="ctr">
                      <a:solidFill>
                        <a:srgbClr val="000000"/>
                      </a:solidFill>
                      <a:prstDash val="solid"/>
                      <a:miter lim="400000"/>
                      <a:headEnd type="none" w="med" len="med"/>
                      <a:tailEnd type="none" w="med" len="med"/>
                    </a:lnL>
                    <a:lnR w="4445" cap="flat" cmpd="sng" algn="ctr">
                      <a:solidFill>
                        <a:srgbClr val="000000"/>
                      </a:solidFill>
                      <a:prstDash val="solid"/>
                      <a:miter lim="400000"/>
                      <a:headEnd type="none" w="med" len="med"/>
                      <a:tailEnd type="none" w="med" len="med"/>
                    </a:lnR>
                    <a:lnT w="4445" cap="flat" cmpd="sng" algn="ctr">
                      <a:solidFill>
                        <a:srgbClr val="000000"/>
                      </a:solidFill>
                      <a:prstDash val="solid"/>
                      <a:miter lim="400000"/>
                      <a:headEnd type="none" w="med" len="med"/>
                      <a:tailEnd type="none" w="med" len="med"/>
                    </a:lnT>
                    <a:lnB w="4445">
                      <a:solidFill>
                        <a:srgbClr val="000000"/>
                      </a:solidFill>
                      <a:miter lim="400000"/>
                    </a:lnB>
                    <a:noFill/>
                  </a:tcPr>
                </a:tc>
                <a:tc>
                  <a:txBody>
                    <a:bodyPr/>
                    <a:lstStyle/>
                    <a:p>
                      <a:pPr algn="r" defTabSz="457200">
                        <a:defRPr sz="1800"/>
                      </a:pPr>
                      <a:r>
                        <a:rPr sz="1200">
                          <a:sym typeface="Helvetica Neue"/>
                        </a:rPr>
                        <a:t>8</a:t>
                      </a:r>
                    </a:p>
                  </a:txBody>
                  <a:tcPr marL="0" marR="0" marT="0" marB="0" horzOverflow="overflow">
                    <a:lnL w="4445" cap="flat" cmpd="sng" algn="ctr">
                      <a:solidFill>
                        <a:srgbClr val="000000"/>
                      </a:solidFill>
                      <a:prstDash val="solid"/>
                      <a:miter lim="400000"/>
                      <a:headEnd type="none" w="med" len="med"/>
                      <a:tailEnd type="none" w="med" len="med"/>
                    </a:lnL>
                    <a:lnR w="4445" cap="flat" cmpd="sng" algn="ctr">
                      <a:solidFill>
                        <a:srgbClr val="000000"/>
                      </a:solidFill>
                      <a:prstDash val="solid"/>
                      <a:miter lim="400000"/>
                      <a:headEnd type="none" w="med" len="med"/>
                      <a:tailEnd type="none" w="med" len="med"/>
                    </a:lnR>
                    <a:lnT w="4445" cap="flat" cmpd="sng" algn="ctr">
                      <a:solidFill>
                        <a:srgbClr val="000000"/>
                      </a:solidFill>
                      <a:prstDash val="solid"/>
                      <a:miter lim="400000"/>
                      <a:headEnd type="none" w="med" len="med"/>
                      <a:tailEnd type="none" w="med" len="med"/>
                    </a:lnT>
                    <a:lnB w="4445">
                      <a:solidFill>
                        <a:srgbClr val="000000"/>
                      </a:solidFill>
                      <a:miter lim="400000"/>
                    </a:lnB>
                    <a:noFill/>
                  </a:tcPr>
                </a:tc>
                <a:tc>
                  <a:txBody>
                    <a:bodyPr/>
                    <a:lstStyle/>
                    <a:p>
                      <a:pPr algn="r" defTabSz="457200">
                        <a:defRPr sz="1800"/>
                      </a:pPr>
                      <a:r>
                        <a:rPr sz="1200">
                          <a:sym typeface="Helvetica Neue"/>
                        </a:rPr>
                        <a:t>29</a:t>
                      </a:r>
                    </a:p>
                  </a:txBody>
                  <a:tcPr marL="0" marR="0" marT="0" marB="0" horzOverflow="overflow">
                    <a:lnL w="4445" cap="flat" cmpd="sng" algn="ctr">
                      <a:solidFill>
                        <a:srgbClr val="000000"/>
                      </a:solidFill>
                      <a:prstDash val="solid"/>
                      <a:miter lim="400000"/>
                      <a:headEnd type="none" w="med" len="med"/>
                      <a:tailEnd type="none" w="med" len="med"/>
                    </a:lnL>
                    <a:lnR w="4445" cap="flat" cmpd="sng" algn="ctr">
                      <a:solidFill>
                        <a:srgbClr val="000000"/>
                      </a:solidFill>
                      <a:prstDash val="solid"/>
                      <a:miter lim="400000"/>
                      <a:headEnd type="none" w="med" len="med"/>
                      <a:tailEnd type="none" w="med" len="med"/>
                    </a:lnR>
                    <a:lnT w="4445" cap="flat" cmpd="sng" algn="ctr">
                      <a:solidFill>
                        <a:srgbClr val="000000"/>
                      </a:solidFill>
                      <a:prstDash val="solid"/>
                      <a:miter lim="400000"/>
                      <a:headEnd type="none" w="med" len="med"/>
                      <a:tailEnd type="none" w="med" len="med"/>
                    </a:lnT>
                    <a:lnB w="4445">
                      <a:solidFill>
                        <a:srgbClr val="000000"/>
                      </a:solidFill>
                      <a:miter lim="400000"/>
                    </a:lnB>
                    <a:noFill/>
                  </a:tcPr>
                </a:tc>
                <a:tc>
                  <a:txBody>
                    <a:bodyPr/>
                    <a:lstStyle/>
                    <a:p>
                      <a:pPr algn="r" defTabSz="457200">
                        <a:defRPr sz="1800"/>
                      </a:pPr>
                      <a:r>
                        <a:rPr sz="1200">
                          <a:sym typeface="Helvetica Neue"/>
                        </a:rPr>
                        <a:t>88</a:t>
                      </a:r>
                    </a:p>
                  </a:txBody>
                  <a:tcPr marL="0" marR="0" marT="0" marB="0" horzOverflow="overflow">
                    <a:lnL w="4445" cap="flat" cmpd="sng" algn="ctr">
                      <a:solidFill>
                        <a:srgbClr val="000000"/>
                      </a:solidFill>
                      <a:prstDash val="solid"/>
                      <a:miter lim="400000"/>
                      <a:headEnd type="none" w="med" len="med"/>
                      <a:tailEnd type="none" w="med" len="med"/>
                    </a:lnL>
                    <a:lnR w="4445" cap="flat" cmpd="sng" algn="ctr">
                      <a:solidFill>
                        <a:srgbClr val="000000"/>
                      </a:solidFill>
                      <a:prstDash val="solid"/>
                      <a:miter lim="400000"/>
                      <a:headEnd type="none" w="med" len="med"/>
                      <a:tailEnd type="none" w="med" len="med"/>
                    </a:lnR>
                    <a:lnT w="4445" cap="flat" cmpd="sng" algn="ctr">
                      <a:solidFill>
                        <a:srgbClr val="000000"/>
                      </a:solidFill>
                      <a:prstDash val="solid"/>
                      <a:miter lim="400000"/>
                      <a:headEnd type="none" w="med" len="med"/>
                      <a:tailEnd type="none" w="med" len="med"/>
                    </a:lnT>
                    <a:lnB w="4445">
                      <a:solidFill>
                        <a:srgbClr val="000000"/>
                      </a:solidFill>
                      <a:miter lim="400000"/>
                    </a:lnB>
                    <a:noFill/>
                  </a:tcPr>
                </a:tc>
                <a:tc>
                  <a:txBody>
                    <a:bodyPr/>
                    <a:lstStyle/>
                    <a:p>
                      <a:pPr algn="r" defTabSz="457200">
                        <a:defRPr sz="1800"/>
                      </a:pPr>
                      <a:r>
                        <a:rPr sz="1200">
                          <a:sym typeface="Helvetica Neue"/>
                        </a:rPr>
                        <a:t>214</a:t>
                      </a:r>
                    </a:p>
                  </a:txBody>
                  <a:tcPr marL="0" marR="0" marT="0" marB="0" horzOverflow="overflow">
                    <a:lnL w="4445" cap="flat" cmpd="sng" algn="ctr">
                      <a:solidFill>
                        <a:srgbClr val="000000"/>
                      </a:solidFill>
                      <a:prstDash val="solid"/>
                      <a:miter lim="400000"/>
                      <a:headEnd type="none" w="med" len="med"/>
                      <a:tailEnd type="none" w="med" len="med"/>
                    </a:lnL>
                    <a:lnR w="4445" cap="flat" cmpd="sng" algn="ctr">
                      <a:solidFill>
                        <a:srgbClr val="000000"/>
                      </a:solidFill>
                      <a:prstDash val="solid"/>
                      <a:miter lim="400000"/>
                      <a:headEnd type="none" w="med" len="med"/>
                      <a:tailEnd type="none" w="med" len="med"/>
                    </a:lnR>
                    <a:lnT w="4445" cap="flat" cmpd="sng" algn="ctr">
                      <a:solidFill>
                        <a:srgbClr val="000000"/>
                      </a:solidFill>
                      <a:prstDash val="solid"/>
                      <a:miter lim="400000"/>
                      <a:headEnd type="none" w="med" len="med"/>
                      <a:tailEnd type="none" w="med" len="med"/>
                    </a:lnT>
                    <a:lnB w="4445">
                      <a:solidFill>
                        <a:srgbClr val="000000"/>
                      </a:solidFill>
                      <a:miter lim="400000"/>
                    </a:lnB>
                    <a:noFill/>
                  </a:tcPr>
                </a:tc>
                <a:tc>
                  <a:txBody>
                    <a:bodyPr/>
                    <a:lstStyle/>
                    <a:p>
                      <a:pPr algn="r" defTabSz="457200">
                        <a:defRPr sz="1800"/>
                      </a:pPr>
                      <a:r>
                        <a:rPr sz="1200">
                          <a:sym typeface="Helvetica Neue"/>
                        </a:rPr>
                        <a:t>441</a:t>
                      </a:r>
                    </a:p>
                  </a:txBody>
                  <a:tcPr marL="0" marR="0" marT="0" marB="0" horzOverflow="overflow">
                    <a:lnL w="4445" cap="flat" cmpd="sng" algn="ctr">
                      <a:solidFill>
                        <a:srgbClr val="000000"/>
                      </a:solidFill>
                      <a:prstDash val="solid"/>
                      <a:miter lim="400000"/>
                      <a:headEnd type="none" w="med" len="med"/>
                      <a:tailEnd type="none" w="med" len="med"/>
                    </a:lnL>
                    <a:lnR w="4445" cap="flat" cmpd="sng" algn="ctr">
                      <a:solidFill>
                        <a:srgbClr val="000000"/>
                      </a:solidFill>
                      <a:prstDash val="solid"/>
                      <a:miter lim="400000"/>
                      <a:headEnd type="none" w="med" len="med"/>
                      <a:tailEnd type="none" w="med" len="med"/>
                    </a:lnR>
                    <a:lnT w="4445" cap="flat" cmpd="sng" algn="ctr">
                      <a:solidFill>
                        <a:srgbClr val="000000"/>
                      </a:solidFill>
                      <a:prstDash val="solid"/>
                      <a:miter lim="400000"/>
                      <a:headEnd type="none" w="med" len="med"/>
                      <a:tailEnd type="none" w="med" len="med"/>
                    </a:lnT>
                    <a:lnB w="4445">
                      <a:solidFill>
                        <a:srgbClr val="000000"/>
                      </a:solidFill>
                      <a:miter lim="400000"/>
                    </a:lnB>
                    <a:noFill/>
                  </a:tcPr>
                </a:tc>
                <a:tc>
                  <a:txBody>
                    <a:bodyPr/>
                    <a:lstStyle/>
                    <a:p>
                      <a:pPr algn="r" defTabSz="457200">
                        <a:defRPr sz="1800"/>
                      </a:pPr>
                      <a:r>
                        <a:rPr sz="1200">
                          <a:sym typeface="Helvetica Neue"/>
                        </a:rPr>
                        <a:t>812</a:t>
                      </a:r>
                    </a:p>
                  </a:txBody>
                  <a:tcPr marL="0" marR="0" marT="0" marB="0" horzOverflow="overflow">
                    <a:lnL w="4445" cap="flat" cmpd="sng" algn="ctr">
                      <a:solidFill>
                        <a:srgbClr val="000000"/>
                      </a:solidFill>
                      <a:prstDash val="solid"/>
                      <a:miter lim="400000"/>
                      <a:headEnd type="none" w="med" len="med"/>
                      <a:tailEnd type="none" w="med" len="med"/>
                    </a:lnL>
                    <a:lnR w="4445" cap="flat" cmpd="sng" algn="ctr">
                      <a:solidFill>
                        <a:srgbClr val="000000"/>
                      </a:solidFill>
                      <a:prstDash val="solid"/>
                      <a:miter lim="400000"/>
                      <a:headEnd type="none" w="med" len="med"/>
                      <a:tailEnd type="none" w="med" len="med"/>
                    </a:lnR>
                    <a:lnT w="4445" cap="flat" cmpd="sng" algn="ctr">
                      <a:solidFill>
                        <a:srgbClr val="000000"/>
                      </a:solidFill>
                      <a:prstDash val="solid"/>
                      <a:miter lim="400000"/>
                      <a:headEnd type="none" w="med" len="med"/>
                      <a:tailEnd type="none" w="med" len="med"/>
                    </a:lnT>
                    <a:lnB w="4445">
                      <a:solidFill>
                        <a:srgbClr val="000000"/>
                      </a:solidFill>
                      <a:miter lim="400000"/>
                    </a:lnB>
                    <a:noFill/>
                  </a:tcPr>
                </a:tc>
                <a:tc>
                  <a:txBody>
                    <a:bodyPr/>
                    <a:lstStyle/>
                    <a:p>
                      <a:pPr algn="r" defTabSz="457200">
                        <a:defRPr sz="1800"/>
                      </a:pPr>
                      <a:r>
                        <a:rPr sz="1200">
                          <a:sym typeface="Helvetica Neue"/>
                        </a:rPr>
                        <a:t>1368</a:t>
                      </a:r>
                    </a:p>
                  </a:txBody>
                  <a:tcPr marL="0" marR="0" marT="0" marB="0" horzOverflow="overflow">
                    <a:lnL w="4445" cap="flat" cmpd="sng" algn="ctr">
                      <a:solidFill>
                        <a:srgbClr val="000000"/>
                      </a:solidFill>
                      <a:prstDash val="solid"/>
                      <a:miter lim="400000"/>
                      <a:headEnd type="none" w="med" len="med"/>
                      <a:tailEnd type="none" w="med" len="med"/>
                    </a:lnL>
                    <a:lnR w="4445" cap="flat" cmpd="sng" algn="ctr">
                      <a:solidFill>
                        <a:srgbClr val="000000"/>
                      </a:solidFill>
                      <a:prstDash val="solid"/>
                      <a:miter lim="400000"/>
                      <a:headEnd type="none" w="med" len="med"/>
                      <a:tailEnd type="none" w="med" len="med"/>
                    </a:lnR>
                    <a:lnT w="4445" cap="flat" cmpd="sng" algn="ctr">
                      <a:solidFill>
                        <a:srgbClr val="000000"/>
                      </a:solidFill>
                      <a:prstDash val="solid"/>
                      <a:miter lim="400000"/>
                      <a:headEnd type="none" w="med" len="med"/>
                      <a:tailEnd type="none" w="med" len="med"/>
                    </a:lnT>
                    <a:lnB w="4445">
                      <a:solidFill>
                        <a:srgbClr val="000000"/>
                      </a:solidFill>
                      <a:miter lim="400000"/>
                    </a:lnB>
                    <a:noFill/>
                  </a:tcPr>
                </a:tc>
                <a:tc>
                  <a:txBody>
                    <a:bodyPr/>
                    <a:lstStyle/>
                    <a:p>
                      <a:pPr algn="r" defTabSz="457200">
                        <a:defRPr sz="1800"/>
                      </a:pPr>
                      <a:r>
                        <a:rPr sz="1200">
                          <a:sym typeface="Helvetica Neue"/>
                        </a:rPr>
                        <a:t>2055</a:t>
                      </a:r>
                    </a:p>
                  </a:txBody>
                  <a:tcPr marL="0" marR="0" marT="0" marB="0" horzOverflow="overflow">
                    <a:lnL w="4445" cap="flat" cmpd="sng" algn="ctr">
                      <a:solidFill>
                        <a:srgbClr val="000000"/>
                      </a:solidFill>
                      <a:prstDash val="solid"/>
                      <a:miter lim="400000"/>
                      <a:headEnd type="none" w="med" len="med"/>
                      <a:tailEnd type="none" w="med" len="med"/>
                    </a:lnL>
                    <a:lnR w="4445" cap="flat" cmpd="sng" algn="ctr">
                      <a:solidFill>
                        <a:srgbClr val="000000"/>
                      </a:solidFill>
                      <a:prstDash val="solid"/>
                      <a:miter lim="400000"/>
                      <a:headEnd type="none" w="med" len="med"/>
                      <a:tailEnd type="none" w="med" len="med"/>
                    </a:lnR>
                    <a:lnT w="4445" cap="flat" cmpd="sng" algn="ctr">
                      <a:solidFill>
                        <a:srgbClr val="000000"/>
                      </a:solidFill>
                      <a:prstDash val="solid"/>
                      <a:miter lim="400000"/>
                      <a:headEnd type="none" w="med" len="med"/>
                      <a:tailEnd type="none" w="med" len="med"/>
                    </a:lnT>
                    <a:lnB w="4445">
                      <a:solidFill>
                        <a:srgbClr val="000000"/>
                      </a:solidFill>
                      <a:miter lim="400000"/>
                    </a:lnB>
                    <a:noFill/>
                  </a:tcPr>
                </a:tc>
                <a:tc>
                  <a:txBody>
                    <a:bodyPr/>
                    <a:lstStyle/>
                    <a:p>
                      <a:pPr algn="r" defTabSz="457200">
                        <a:defRPr sz="1800"/>
                      </a:pPr>
                      <a:r>
                        <a:rPr sz="1200">
                          <a:sym typeface="Helvetica Neue"/>
                        </a:rPr>
                        <a:t>2873</a:t>
                      </a:r>
                    </a:p>
                  </a:txBody>
                  <a:tcPr marL="0" marR="0" marT="0" marB="0" horzOverflow="overflow">
                    <a:lnL w="4445" cap="flat" cmpd="sng" algn="ctr">
                      <a:solidFill>
                        <a:srgbClr val="000000"/>
                      </a:solidFill>
                      <a:prstDash val="solid"/>
                      <a:miter lim="400000"/>
                      <a:headEnd type="none" w="med" len="med"/>
                      <a:tailEnd type="none" w="med" len="med"/>
                    </a:lnL>
                    <a:lnR w="4445" cap="flat" cmpd="sng" algn="ctr">
                      <a:solidFill>
                        <a:srgbClr val="000000"/>
                      </a:solidFill>
                      <a:prstDash val="solid"/>
                      <a:miter lim="400000"/>
                      <a:headEnd type="none" w="med" len="med"/>
                      <a:tailEnd type="none" w="med" len="med"/>
                    </a:lnR>
                    <a:lnT w="4445" cap="flat" cmpd="sng" algn="ctr">
                      <a:solidFill>
                        <a:srgbClr val="000000"/>
                      </a:solidFill>
                      <a:prstDash val="solid"/>
                      <a:miter lim="400000"/>
                      <a:headEnd type="none" w="med" len="med"/>
                      <a:tailEnd type="none" w="med" len="med"/>
                    </a:lnT>
                    <a:lnB w="4445">
                      <a:solidFill>
                        <a:srgbClr val="000000"/>
                      </a:solidFill>
                      <a:miter lim="400000"/>
                    </a:lnB>
                    <a:noFill/>
                  </a:tcPr>
                </a:tc>
                <a:tc>
                  <a:txBody>
                    <a:bodyPr/>
                    <a:lstStyle/>
                    <a:p>
                      <a:pPr defTabSz="457200">
                        <a:defRPr sz="1800"/>
                      </a:pPr>
                      <a:r>
                        <a:rPr sz="1200" b="1">
                          <a:sym typeface="Helvetica Neue"/>
                        </a:rPr>
                        <a:t>3822</a:t>
                      </a:r>
                    </a:p>
                  </a:txBody>
                  <a:tcPr marL="0" marR="0" marT="0" marB="0" horzOverflow="overflow">
                    <a:lnL w="4445" cap="flat" cmpd="sng" algn="ctr">
                      <a:solidFill>
                        <a:srgbClr val="000000"/>
                      </a:solidFill>
                      <a:prstDash val="solid"/>
                      <a:miter lim="400000"/>
                      <a:headEnd type="none" w="med" len="med"/>
                      <a:tailEnd type="none" w="med" len="med"/>
                    </a:lnL>
                    <a:lnR w="4445" cap="flat" cmpd="sng" algn="ctr">
                      <a:solidFill>
                        <a:srgbClr val="000000"/>
                      </a:solidFill>
                      <a:prstDash val="solid"/>
                      <a:miter lim="400000"/>
                      <a:headEnd type="none" w="med" len="med"/>
                      <a:tailEnd type="none" w="med" len="med"/>
                    </a:lnR>
                    <a:lnT w="4445" cap="flat" cmpd="sng" algn="ctr">
                      <a:solidFill>
                        <a:srgbClr val="000000"/>
                      </a:solidFill>
                      <a:prstDash val="solid"/>
                      <a:miter lim="400000"/>
                      <a:headEnd type="none" w="med" len="med"/>
                      <a:tailEnd type="none" w="med" len="med"/>
                    </a:lnT>
                    <a:lnB w="4445">
                      <a:solidFill>
                        <a:srgbClr val="000000"/>
                      </a:solidFill>
                      <a:miter lim="400000"/>
                    </a:lnB>
                    <a:noFill/>
                  </a:tcPr>
                </a:tc>
                <a:tc>
                  <a:txBody>
                    <a:bodyPr/>
                    <a:lstStyle/>
                    <a:p>
                      <a:pPr defTabSz="457200">
                        <a:defRPr sz="1800"/>
                      </a:pPr>
                      <a:r>
                        <a:rPr sz="1200" b="1">
                          <a:sym typeface="Helvetica Neue"/>
                        </a:rPr>
                        <a:t>4903</a:t>
                      </a:r>
                    </a:p>
                  </a:txBody>
                  <a:tcPr marL="0" marR="0" marT="0" marB="0" horzOverflow="overflow">
                    <a:lnL w="4445" cap="flat" cmpd="sng" algn="ctr">
                      <a:solidFill>
                        <a:srgbClr val="000000"/>
                      </a:solidFill>
                      <a:prstDash val="solid"/>
                      <a:miter lim="400000"/>
                      <a:headEnd type="none" w="med" len="med"/>
                      <a:tailEnd type="none" w="med" len="med"/>
                    </a:lnL>
                    <a:lnR w="4445" cap="flat" cmpd="sng" algn="ctr">
                      <a:solidFill>
                        <a:srgbClr val="000000"/>
                      </a:solidFill>
                      <a:prstDash val="solid"/>
                      <a:miter lim="400000"/>
                      <a:headEnd type="none" w="med" len="med"/>
                      <a:tailEnd type="none" w="med" len="med"/>
                    </a:lnR>
                    <a:lnT w="4445" cap="flat" cmpd="sng" algn="ctr">
                      <a:solidFill>
                        <a:srgbClr val="000000"/>
                      </a:solidFill>
                      <a:prstDash val="solid"/>
                      <a:miter lim="400000"/>
                      <a:headEnd type="none" w="med" len="med"/>
                      <a:tailEnd type="none" w="med" len="med"/>
                    </a:lnT>
                    <a:lnB w="4445">
                      <a:solidFill>
                        <a:srgbClr val="000000"/>
                      </a:solidFill>
                      <a:miter lim="400000"/>
                    </a:lnB>
                    <a:noFill/>
                  </a:tcPr>
                </a:tc>
                <a:tc>
                  <a:txBody>
                    <a:bodyPr/>
                    <a:lstStyle/>
                    <a:p>
                      <a:pPr defTabSz="457200">
                        <a:defRPr sz="1800"/>
                      </a:pPr>
                      <a:r>
                        <a:rPr sz="1200" b="1">
                          <a:sym typeface="Helvetica Neue"/>
                        </a:rPr>
                        <a:t>6114</a:t>
                      </a:r>
                    </a:p>
                  </a:txBody>
                  <a:tcPr marL="0" marR="0" marT="0" marB="0" horzOverflow="overflow">
                    <a:lnL w="4445" cap="flat" cmpd="sng" algn="ctr">
                      <a:solidFill>
                        <a:srgbClr val="000000"/>
                      </a:solidFill>
                      <a:prstDash val="solid"/>
                      <a:miter lim="400000"/>
                      <a:headEnd type="none" w="med" len="med"/>
                      <a:tailEnd type="none" w="med" len="med"/>
                    </a:lnL>
                    <a:lnR w="4445" cap="flat" cmpd="sng" algn="ctr">
                      <a:solidFill>
                        <a:srgbClr val="000000"/>
                      </a:solidFill>
                      <a:prstDash val="solid"/>
                      <a:miter lim="400000"/>
                      <a:headEnd type="none" w="med" len="med"/>
                      <a:tailEnd type="none" w="med" len="med"/>
                    </a:lnR>
                    <a:lnT w="4445" cap="flat" cmpd="sng" algn="ctr">
                      <a:solidFill>
                        <a:srgbClr val="000000"/>
                      </a:solidFill>
                      <a:prstDash val="solid"/>
                      <a:miter lim="400000"/>
                      <a:headEnd type="none" w="med" len="med"/>
                      <a:tailEnd type="none" w="med" len="med"/>
                    </a:lnT>
                    <a:lnB w="4445">
                      <a:solidFill>
                        <a:srgbClr val="000000"/>
                      </a:solidFill>
                      <a:miter lim="400000"/>
                    </a:lnB>
                    <a:noFill/>
                  </a:tcPr>
                </a:tc>
                <a:tc>
                  <a:txBody>
                    <a:bodyPr/>
                    <a:lstStyle/>
                    <a:p>
                      <a:pPr defTabSz="457200">
                        <a:defRPr sz="1800"/>
                      </a:pPr>
                      <a:r>
                        <a:rPr sz="1200" b="1">
                          <a:sym typeface="Helvetica Neue"/>
                        </a:rPr>
                        <a:t>7457</a:t>
                      </a:r>
                    </a:p>
                  </a:txBody>
                  <a:tcPr marL="0" marR="0" marT="0" marB="0" horzOverflow="overflow">
                    <a:lnL w="4445" cap="flat" cmpd="sng" algn="ctr">
                      <a:solidFill>
                        <a:srgbClr val="000000"/>
                      </a:solidFill>
                      <a:prstDash val="solid"/>
                      <a:miter lim="400000"/>
                      <a:headEnd type="none" w="med" len="med"/>
                      <a:tailEnd type="none" w="med" len="med"/>
                    </a:lnL>
                    <a:lnR w="4445">
                      <a:solidFill>
                        <a:srgbClr val="000000"/>
                      </a:solidFill>
                      <a:miter lim="400000"/>
                    </a:lnR>
                    <a:lnT w="4445" cap="flat" cmpd="sng" algn="ctr">
                      <a:solidFill>
                        <a:srgbClr val="000000"/>
                      </a:solidFill>
                      <a:prstDash val="solid"/>
                      <a:miter lim="400000"/>
                      <a:headEnd type="none" w="med" len="med"/>
                      <a:tailEnd type="none" w="med" len="med"/>
                    </a:lnT>
                    <a:lnB w="4445">
                      <a:solidFill>
                        <a:srgbClr val="000000"/>
                      </a:solidFill>
                      <a:miter lim="400000"/>
                    </a:lnB>
                    <a:noFill/>
                  </a:tcPr>
                </a:tc>
              </a:tr>
              <a:tr h="340411">
                <a:tc>
                  <a:txBody>
                    <a:bodyPr/>
                    <a:lstStyle/>
                    <a:p>
                      <a:pPr algn="r" defTabSz="457200">
                        <a:defRPr sz="1800" b="0">
                          <a:solidFill>
                            <a:srgbClr val="000000"/>
                          </a:solidFill>
                        </a:defRPr>
                      </a:pPr>
                      <a:r>
                        <a:rPr sz="900" b="1">
                          <a:sym typeface="Helvetica Neue"/>
                        </a:rPr>
                        <a:t>Partner’s Revenue from Sale of PoS (L)</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FFFFFF"/>
                    </a:solidFill>
                  </a:tcPr>
                </a:tc>
                <a:tc>
                  <a:txBody>
                    <a:bodyPr/>
                    <a:lstStyle/>
                    <a:p>
                      <a:pPr algn="r" defTabSz="457200">
                        <a:defRPr sz="1800"/>
                      </a:pPr>
                      <a:r>
                        <a:rPr sz="1200">
                          <a:solidFill>
                            <a:srgbClr val="FFFFFF"/>
                          </a:solidFill>
                          <a:sym typeface="Helvetica Neue"/>
                        </a:rPr>
                        <a:t>20%</a:t>
                      </a:r>
                    </a:p>
                  </a:txBody>
                  <a:tcPr marL="0" marR="0" marT="0" marB="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2</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7</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23</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59</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108</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182</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274</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383</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defTabSz="457200">
                        <a:defRPr sz="1800"/>
                      </a:pPr>
                      <a:r>
                        <a:rPr sz="1200" b="1">
                          <a:solidFill>
                            <a:srgbClr val="FFFFFF"/>
                          </a:solidFill>
                          <a:sym typeface="Helvetica Neue"/>
                        </a:rPr>
                        <a:t>510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defTabSz="457200">
                        <a:defRPr sz="1800"/>
                      </a:pPr>
                      <a:r>
                        <a:rPr sz="1200" b="1">
                          <a:solidFill>
                            <a:srgbClr val="FFFFFF"/>
                          </a:solidFill>
                          <a:sym typeface="Helvetica Neue"/>
                        </a:rPr>
                        <a:t>654</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defTabSz="457200">
                        <a:defRPr sz="1800"/>
                      </a:pPr>
                      <a:r>
                        <a:rPr sz="1200" b="1">
                          <a:solidFill>
                            <a:srgbClr val="FFFFFF"/>
                          </a:solidFill>
                          <a:sym typeface="Helvetica Neue"/>
                        </a:rPr>
                        <a:t>815</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defTabSz="457200">
                        <a:defRPr sz="1800"/>
                      </a:pPr>
                      <a:r>
                        <a:rPr sz="1200" b="1">
                          <a:solidFill>
                            <a:srgbClr val="FFFFFF"/>
                          </a:solidFill>
                          <a:sym typeface="Helvetica Neue"/>
                        </a:rPr>
                        <a:t>994</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r>
              <a:tr h="340411">
                <a:tc>
                  <a:txBody>
                    <a:bodyPr/>
                    <a:lstStyle/>
                    <a:p>
                      <a:pPr algn="r" defTabSz="457200">
                        <a:defRPr sz="1800" b="0">
                          <a:solidFill>
                            <a:srgbClr val="000000"/>
                          </a:solidFill>
                        </a:defRPr>
                      </a:pPr>
                      <a:r>
                        <a:rPr sz="900" b="1">
                          <a:sym typeface="Helvetica Neue"/>
                        </a:rPr>
                        <a:t>Company’s Revenue from Sale of PoS (L)</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FFFFFF"/>
                    </a:solidFill>
                  </a:tcPr>
                </a:tc>
                <a:tc>
                  <a:txBody>
                    <a:bodyPr/>
                    <a:lstStyle/>
                    <a:p>
                      <a:pPr algn="r" defTabSz="457200">
                        <a:defRPr sz="1800"/>
                      </a:pPr>
                      <a:r>
                        <a:rPr sz="1200">
                          <a:solidFill>
                            <a:srgbClr val="FFFFFF"/>
                          </a:solidFill>
                          <a:sym typeface="Helvetica Neue"/>
                        </a:rPr>
                        <a:t>80%</a:t>
                      </a:r>
                    </a:p>
                  </a:txBody>
                  <a:tcPr marL="0" marR="0" marT="0" marB="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1</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6</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28</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91</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235</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433</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730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1096</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1532</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defTabSz="457200">
                        <a:defRPr sz="1800"/>
                      </a:pPr>
                      <a:r>
                        <a:rPr sz="1200" b="1">
                          <a:solidFill>
                            <a:srgbClr val="FFFFFF"/>
                          </a:solidFill>
                          <a:sym typeface="Helvetica Neue"/>
                        </a:rPr>
                        <a:t>2039</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defTabSz="457200">
                        <a:defRPr sz="1800"/>
                      </a:pPr>
                      <a:r>
                        <a:rPr sz="1200" b="1">
                          <a:solidFill>
                            <a:srgbClr val="FFFFFF"/>
                          </a:solidFill>
                          <a:sym typeface="Helvetica Neue"/>
                        </a:rPr>
                        <a:t>2615</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defTabSz="457200">
                        <a:defRPr sz="1800"/>
                      </a:pPr>
                      <a:r>
                        <a:rPr sz="1200" b="1">
                          <a:solidFill>
                            <a:srgbClr val="FFFFFF"/>
                          </a:solidFill>
                          <a:sym typeface="Helvetica Neue"/>
                        </a:rPr>
                        <a:t>3261</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defTabSz="457200">
                        <a:defRPr sz="1800"/>
                      </a:pPr>
                      <a:r>
                        <a:rPr sz="1200" b="1">
                          <a:solidFill>
                            <a:srgbClr val="FFFFFF"/>
                          </a:solidFill>
                          <a:sym typeface="Helvetica Neue"/>
                        </a:rPr>
                        <a:t>3977</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r>
              <a:tr h="340411">
                <a:tc>
                  <a:txBody>
                    <a:bodyPr/>
                    <a:lstStyle/>
                    <a:p>
                      <a:pPr algn="r" defTabSz="457200">
                        <a:defRPr sz="1800" b="0">
                          <a:solidFill>
                            <a:srgbClr val="000000"/>
                          </a:solidFill>
                        </a:defRPr>
                      </a:pPr>
                      <a:r>
                        <a:rPr sz="900" b="1">
                          <a:sym typeface="Helvetica Neue"/>
                        </a:rPr>
                        <a:t>Partner’s Revenue from Sale of Inventory (L)</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FFFFFF"/>
                    </a:solidFill>
                  </a:tcPr>
                </a:tc>
                <a:tc>
                  <a:txBody>
                    <a:bodyPr/>
                    <a:lstStyle/>
                    <a:p>
                      <a:pPr algn="r" defTabSz="457200">
                        <a:defRPr sz="1800"/>
                      </a:pPr>
                      <a:r>
                        <a:rPr sz="1200">
                          <a:solidFill>
                            <a:srgbClr val="FFFFFF"/>
                          </a:solidFill>
                          <a:sym typeface="Helvetica Neue"/>
                        </a:rPr>
                        <a:t>20%</a:t>
                      </a:r>
                    </a:p>
                  </a:txBody>
                  <a:tcPr marL="0" marR="0" marT="0" marB="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3</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14</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46</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118</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217</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365</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548</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766</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defTabSz="457200">
                        <a:defRPr sz="1800"/>
                      </a:pPr>
                      <a:r>
                        <a:rPr sz="1200" b="1">
                          <a:solidFill>
                            <a:srgbClr val="FFFFFF"/>
                          </a:solidFill>
                          <a:sym typeface="Helvetica Neue"/>
                        </a:rPr>
                        <a:t>1019</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defTabSz="457200">
                        <a:defRPr sz="1800"/>
                      </a:pPr>
                      <a:r>
                        <a:rPr sz="1200" b="1">
                          <a:solidFill>
                            <a:srgbClr val="FFFFFF"/>
                          </a:solidFill>
                          <a:sym typeface="Helvetica Neue"/>
                        </a:rPr>
                        <a:t>1307</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defTabSz="457200">
                        <a:defRPr sz="1800"/>
                      </a:pPr>
                      <a:r>
                        <a:rPr sz="1200" b="1">
                          <a:solidFill>
                            <a:srgbClr val="FFFFFF"/>
                          </a:solidFill>
                          <a:sym typeface="Helvetica Neue"/>
                        </a:rPr>
                        <a:t>1631</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defTabSz="457200">
                        <a:defRPr sz="1800"/>
                      </a:pPr>
                      <a:r>
                        <a:rPr sz="1200" b="1">
                          <a:solidFill>
                            <a:srgbClr val="FFFFFF"/>
                          </a:solidFill>
                          <a:sym typeface="Helvetica Neue"/>
                        </a:rPr>
                        <a:t>1989</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r>
              <a:tr h="340411">
                <a:tc>
                  <a:txBody>
                    <a:bodyPr/>
                    <a:lstStyle/>
                    <a:p>
                      <a:pPr algn="r" defTabSz="457200">
                        <a:defRPr sz="1800" b="0">
                          <a:solidFill>
                            <a:srgbClr val="000000"/>
                          </a:solidFill>
                        </a:defRPr>
                      </a:pPr>
                      <a:r>
                        <a:rPr sz="900" b="1">
                          <a:sym typeface="Helvetica Neue"/>
                        </a:rPr>
                        <a:t>Company’s Revenue from Sale of Inventory (L)</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FFFFFF"/>
                    </a:solidFill>
                  </a:tcPr>
                </a:tc>
                <a:tc>
                  <a:txBody>
                    <a:bodyPr/>
                    <a:lstStyle/>
                    <a:p>
                      <a:pPr algn="r" defTabSz="457200">
                        <a:defRPr sz="1800"/>
                      </a:pPr>
                      <a:r>
                        <a:rPr sz="1200">
                          <a:solidFill>
                            <a:srgbClr val="FFFFFF"/>
                          </a:solidFill>
                          <a:sym typeface="Helvetica Neue"/>
                        </a:rPr>
                        <a:t>80%</a:t>
                      </a:r>
                    </a:p>
                  </a:txBody>
                  <a:tcPr marL="0" marR="0" marT="0" marB="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0</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1</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4</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19</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61</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157</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289</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486</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731</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algn="r" defTabSz="457200">
                        <a:defRPr sz="1800"/>
                      </a:pPr>
                      <a:r>
                        <a:rPr sz="1200">
                          <a:solidFill>
                            <a:srgbClr val="FFFFFF"/>
                          </a:solidFill>
                          <a:sym typeface="Helvetica Neue"/>
                        </a:rPr>
                        <a:t>1021</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defTabSz="457200">
                        <a:defRPr sz="1800"/>
                      </a:pPr>
                      <a:r>
                        <a:rPr sz="1200" b="1">
                          <a:solidFill>
                            <a:srgbClr val="FFFFFF"/>
                          </a:solidFill>
                          <a:sym typeface="Helvetica Neue"/>
                        </a:rPr>
                        <a:t>1359</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defTabSz="457200">
                        <a:defRPr sz="1800"/>
                      </a:pPr>
                      <a:r>
                        <a:rPr sz="1200" b="1">
                          <a:solidFill>
                            <a:srgbClr val="FFFFFF"/>
                          </a:solidFill>
                          <a:sym typeface="Helvetica Neue"/>
                        </a:rPr>
                        <a:t>1743</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defTabSz="457200">
                        <a:defRPr sz="1800"/>
                      </a:pPr>
                      <a:r>
                        <a:rPr sz="1200" b="1">
                          <a:solidFill>
                            <a:srgbClr val="FFFFFF"/>
                          </a:solidFill>
                          <a:sym typeface="Helvetica Neue"/>
                        </a:rPr>
                        <a:t>2174</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c>
                  <a:txBody>
                    <a:bodyPr/>
                    <a:lstStyle/>
                    <a:p>
                      <a:pPr defTabSz="457200">
                        <a:defRPr sz="1800"/>
                      </a:pPr>
                      <a:r>
                        <a:rPr sz="1200" b="1" dirty="0">
                          <a:solidFill>
                            <a:srgbClr val="FFFFFF"/>
                          </a:solidFill>
                          <a:sym typeface="Helvetica Neue"/>
                        </a:rPr>
                        <a:t>2652</a:t>
                      </a:r>
                    </a:p>
                  </a:txBody>
                  <a:tcPr marL="0" marR="0" marT="0" marB="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000000"/>
                    </a:solidFill>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sp>
        <p:nvSpPr>
          <p:cNvPr id="1425" name="Google Shape;1425;p20"/>
          <p:cNvSpPr/>
          <p:nvPr/>
        </p:nvSpPr>
        <p:spPr>
          <a:xfrm>
            <a:off x="311738" y="85360"/>
            <a:ext cx="8520524" cy="516646"/>
          </a:xfrm>
          <a:prstGeom prst="rect">
            <a:avLst/>
          </a:prstGeom>
          <a:solidFill>
            <a:srgbClr val="FFFFFF"/>
          </a:solidFill>
          <a:ln w="12700" cap="flat" cmpd="sng">
            <a:solidFill>
              <a:srgbClr val="000000"/>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2500"/>
              <a:buFont typeface="Helvetica Neue"/>
              <a:buNone/>
            </a:pPr>
            <a:r>
              <a:rPr lang="en-US" sz="2500" b="0" i="0" u="none" strike="noStrike" cap="none" dirty="0">
                <a:solidFill>
                  <a:srgbClr val="000000"/>
                </a:solidFill>
                <a:latin typeface="Helvetica Neue"/>
                <a:ea typeface="Helvetica Neue"/>
                <a:cs typeface="Helvetica Neue"/>
                <a:sym typeface="Helvetica Neue"/>
              </a:rPr>
              <a:t>Burn Rate </a:t>
            </a:r>
            <a:r>
              <a:rPr lang="en-US" sz="2500" b="0" i="0" u="none" strike="noStrike" cap="none" dirty="0" smtClean="0">
                <a:solidFill>
                  <a:srgbClr val="000000"/>
                </a:solidFill>
                <a:latin typeface="Helvetica Neue"/>
                <a:ea typeface="Helvetica Neue"/>
                <a:cs typeface="Helvetica Neue"/>
                <a:sym typeface="Helvetica Neue"/>
              </a:rPr>
              <a:t>(Rs. </a:t>
            </a:r>
            <a:r>
              <a:rPr lang="en-US" sz="2500" b="0" i="0" u="none" strike="noStrike" cap="none" dirty="0">
                <a:solidFill>
                  <a:srgbClr val="000000"/>
                </a:solidFill>
                <a:latin typeface="Helvetica Neue"/>
                <a:ea typeface="Helvetica Neue"/>
                <a:cs typeface="Helvetica Neue"/>
                <a:sym typeface="Helvetica Neue"/>
              </a:rPr>
              <a:t>Cr)</a:t>
            </a:r>
            <a:endParaRPr dirty="0"/>
          </a:p>
        </p:txBody>
      </p:sp>
      <p:sp>
        <p:nvSpPr>
          <p:cNvPr id="1427" name="Google Shape;1427;p20"/>
          <p:cNvSpPr txBox="1">
            <a:spLocks noGrp="1"/>
          </p:cNvSpPr>
          <p:nvPr>
            <p:ph type="sldNum" idx="12"/>
          </p:nvPr>
        </p:nvSpPr>
        <p:spPr>
          <a:xfrm>
            <a:off x="8660940" y="4757408"/>
            <a:ext cx="406800" cy="399000"/>
          </a:xfrm>
          <a:prstGeom prst="rect">
            <a:avLst/>
          </a:prstGeom>
        </p:spPr>
        <p:txBody>
          <a:bodyPr spcFirstLastPara="1" wrap="square" lIns="40800" tIns="40800" rIns="40800" bIns="40800" anchor="ctr" anchorCtr="0">
            <a:noAutofit/>
          </a:bodyPr>
          <a:lstStyle/>
          <a:p>
            <a:pPr marL="0" lvl="0" indent="0" algn="r" rtl="0">
              <a:spcBef>
                <a:spcPts val="0"/>
              </a:spcBef>
              <a:spcAft>
                <a:spcPts val="0"/>
              </a:spcAft>
              <a:buClr>
                <a:srgbClr val="FFFFFF"/>
              </a:buClr>
              <a:buSzPts val="2100"/>
              <a:buFont typeface="Calibri"/>
              <a:buNone/>
            </a:pPr>
            <a:fld id="{00000000-1234-1234-1234-123412341234}" type="slidenum">
              <a:rPr lang="en-US"/>
              <a:t>28</a:t>
            </a:fld>
            <a:endParaRPr/>
          </a:p>
        </p:txBody>
      </p:sp>
      <p:graphicFrame>
        <p:nvGraphicFramePr>
          <p:cNvPr id="6" name="Table"/>
          <p:cNvGraphicFramePr/>
          <p:nvPr>
            <p:extLst>
              <p:ext uri="{D42A27DB-BD31-4B8C-83A1-F6EECF244321}">
                <p14:modId xmlns:p14="http://schemas.microsoft.com/office/powerpoint/2010/main" val="1320049477"/>
              </p:ext>
            </p:extLst>
          </p:nvPr>
        </p:nvGraphicFramePr>
        <p:xfrm>
          <a:off x="321636" y="976171"/>
          <a:ext cx="8533213" cy="2995355"/>
        </p:xfrm>
        <a:graphic>
          <a:graphicData uri="http://schemas.openxmlformats.org/drawingml/2006/table">
            <a:tbl>
              <a:tblPr firstRow="1" firstCol="1"/>
              <a:tblGrid>
                <a:gridCol w="1679169"/>
                <a:gridCol w="584788"/>
                <a:gridCol w="497280"/>
                <a:gridCol w="497280"/>
                <a:gridCol w="497280"/>
                <a:gridCol w="398118"/>
                <a:gridCol w="398118"/>
                <a:gridCol w="398118"/>
                <a:gridCol w="398118"/>
                <a:gridCol w="398118"/>
                <a:gridCol w="398118"/>
                <a:gridCol w="398118"/>
                <a:gridCol w="398118"/>
                <a:gridCol w="398118"/>
                <a:gridCol w="398118"/>
                <a:gridCol w="398118"/>
                <a:gridCol w="398118"/>
              </a:tblGrid>
              <a:tr h="342136">
                <a:tc>
                  <a:txBody>
                    <a:bodyPr/>
                    <a:lstStyle/>
                    <a:p>
                      <a:pPr algn="l" defTabSz="457200">
                        <a:defRPr sz="1500">
                          <a:solidFill>
                            <a:srgbClr val="000000"/>
                          </a:solidFill>
                          <a:sym typeface="Helvetica Neue"/>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FFFFFF"/>
                    </a:solidFill>
                  </a:tcPr>
                </a:tc>
                <a:tc gridSpan="4">
                  <a:txBody>
                    <a:bodyPr/>
                    <a:lstStyle/>
                    <a:p>
                      <a:pPr defTabSz="457200">
                        <a:defRPr sz="1800" b="0">
                          <a:solidFill>
                            <a:srgbClr val="000000"/>
                          </a:solidFill>
                        </a:defRPr>
                      </a:pPr>
                      <a:r>
                        <a:rPr sz="1500" b="1">
                          <a:sym typeface="Helvetica Neue"/>
                        </a:rPr>
                        <a:t>Year 1</a:t>
                      </a:r>
                    </a:p>
                  </a:txBody>
                  <a:tcPr marL="50800" marR="50800" marT="50800" marB="50800" horzOverflow="overflow">
                    <a:lnL w="4445">
                      <a:solidFill>
                        <a:srgbClr val="000000"/>
                      </a:solidFill>
                      <a:miter lim="400000"/>
                    </a:lnL>
                    <a:lnR w="25400">
                      <a:solidFill>
                        <a:srgbClr val="000000"/>
                      </a:solidFill>
                      <a:miter lim="400000"/>
                    </a:lnR>
                    <a:lnT w="4445">
                      <a:solidFill>
                        <a:srgbClr val="000000"/>
                      </a:solidFill>
                      <a:miter lim="400000"/>
                    </a:lnT>
                    <a:lnB>
                      <a:solidFill>
                        <a:srgbClr val="000000"/>
                      </a:solidFill>
                      <a:miter lim="400000"/>
                    </a:lnB>
                    <a:solidFill>
                      <a:srgbClr val="BEC0B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defTabSz="457200">
                        <a:defRPr sz="1800" b="0">
                          <a:solidFill>
                            <a:srgbClr val="000000"/>
                          </a:solidFill>
                        </a:defRPr>
                      </a:pPr>
                      <a:r>
                        <a:rPr sz="1100" b="1">
                          <a:sym typeface="Helvetica Neue"/>
                        </a:rPr>
                        <a:t>Year 2</a:t>
                      </a:r>
                    </a:p>
                  </a:txBody>
                  <a:tcPr marL="50800" marR="50800" marT="50800" marB="50800" horzOverflow="overflow">
                    <a:lnL w="25400">
                      <a:solidFill>
                        <a:srgbClr val="000000"/>
                      </a:solidFill>
                      <a:miter lim="400000"/>
                    </a:lnL>
                    <a:lnR w="25400">
                      <a:solidFill>
                        <a:srgbClr val="000000"/>
                      </a:solidFill>
                      <a:miter lim="400000"/>
                    </a:lnR>
                    <a:lnT w="25400">
                      <a:solidFill>
                        <a:srgbClr val="000000"/>
                      </a:solidFill>
                      <a:miter lim="400000"/>
                    </a:lnT>
                    <a:lnB>
                      <a:solidFill>
                        <a:srgbClr val="000000"/>
                      </a:solidFill>
                      <a:miter lim="400000"/>
                    </a:lnB>
                    <a:solidFill>
                      <a:srgbClr val="BEC0B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defTabSz="457200">
                        <a:defRPr sz="1800" b="0">
                          <a:solidFill>
                            <a:srgbClr val="000000"/>
                          </a:solidFill>
                        </a:defRPr>
                      </a:pPr>
                      <a:r>
                        <a:rPr sz="1100" b="1">
                          <a:sym typeface="Helvetica Neue"/>
                        </a:rPr>
                        <a:t>Year 3</a:t>
                      </a:r>
                    </a:p>
                  </a:txBody>
                  <a:tcPr marL="50800" marR="50800" marT="50800" marB="50800" horzOverflow="overflow">
                    <a:lnL w="25400">
                      <a:solidFill>
                        <a:srgbClr val="000000"/>
                      </a:solidFill>
                      <a:miter lim="400000"/>
                    </a:lnL>
                    <a:lnR w="25400">
                      <a:solidFill>
                        <a:srgbClr val="000000"/>
                      </a:solidFill>
                      <a:miter lim="400000"/>
                    </a:lnR>
                    <a:lnT w="4445">
                      <a:solidFill>
                        <a:srgbClr val="000000"/>
                      </a:solidFill>
                      <a:miter lim="400000"/>
                    </a:lnT>
                    <a:lnB>
                      <a:solidFill>
                        <a:srgbClr val="000000"/>
                      </a:solidFill>
                      <a:miter lim="400000"/>
                    </a:lnB>
                    <a:solidFill>
                      <a:srgbClr val="BEC0B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defTabSz="457200">
                        <a:defRPr sz="1800" b="0">
                          <a:solidFill>
                            <a:srgbClr val="000000"/>
                          </a:solidFill>
                        </a:defRPr>
                      </a:pPr>
                      <a:r>
                        <a:rPr sz="1100" b="1">
                          <a:sym typeface="Helvetica Neue"/>
                        </a:rPr>
                        <a:t>Year 4</a:t>
                      </a:r>
                    </a:p>
                  </a:txBody>
                  <a:tcPr marL="50800" marR="50800" marT="50800" marB="50800" horzOverflow="overflow">
                    <a:lnL w="25400">
                      <a:solidFill>
                        <a:srgbClr val="000000"/>
                      </a:solidFill>
                      <a:miter lim="400000"/>
                    </a:lnL>
                    <a:lnR w="25400">
                      <a:solidFill>
                        <a:srgbClr val="000000"/>
                      </a:solidFill>
                      <a:miter lim="400000"/>
                    </a:lnR>
                    <a:lnT w="25400">
                      <a:solidFill>
                        <a:srgbClr val="000000"/>
                      </a:solidFill>
                      <a:miter lim="400000"/>
                    </a:lnT>
                    <a:lnB>
                      <a:solidFill>
                        <a:srgbClr val="000000"/>
                      </a:solidFill>
                      <a:miter lim="400000"/>
                    </a:lnB>
                    <a:solidFill>
                      <a:srgbClr val="BEC0B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560259">
                <a:tc>
                  <a:txBody>
                    <a:bodyPr/>
                    <a:lstStyle/>
                    <a:p>
                      <a:pPr algn="l" defTabSz="457200">
                        <a:defRPr sz="1800" b="0">
                          <a:solidFill>
                            <a:srgbClr val="000000"/>
                          </a:solidFill>
                        </a:defRPr>
                      </a:pPr>
                      <a:r>
                        <a:rPr sz="1500" b="1">
                          <a:sym typeface="Helvetica Neue"/>
                        </a:rPr>
                        <a:t>Burn Rate </a:t>
                      </a:r>
                      <a:r>
                        <a:rPr sz="1500" b="1" smtClean="0">
                          <a:sym typeface="Helvetica Neue"/>
                        </a:rPr>
                        <a:t>/</a:t>
                      </a:r>
                      <a:r>
                        <a:rPr lang="en-US" sz="1500" b="1" smtClean="0">
                          <a:sym typeface="Helvetica Neue"/>
                        </a:rPr>
                        <a:t> </a:t>
                      </a:r>
                      <a:r>
                        <a:rPr sz="1500" b="1" smtClean="0">
                          <a:sym typeface="Helvetica Neue"/>
                        </a:rPr>
                        <a:t>Qtr</a:t>
                      </a:r>
                      <a:endParaRPr sz="1500" b="1">
                        <a:sym typeface="Helvetica Neue"/>
                      </a:endParaRPr>
                    </a:p>
                  </a:txBody>
                  <a:tcPr marL="50800" marR="50800" marT="50800" marB="50800" horzOverflow="overflow">
                    <a:lnL w="4445">
                      <a:solidFill>
                        <a:srgbClr val="000000"/>
                      </a:solidFill>
                      <a:miter lim="400000"/>
                    </a:lnL>
                    <a:lnR>
                      <a:solidFill>
                        <a:srgbClr val="000000"/>
                      </a:solidFill>
                      <a:miter lim="400000"/>
                    </a:lnR>
                    <a:lnT>
                      <a:solidFill>
                        <a:srgbClr val="000000"/>
                      </a:solidFill>
                      <a:miter lim="400000"/>
                    </a:lnT>
                    <a:lnB w="4445">
                      <a:solidFill>
                        <a:srgbClr val="000000"/>
                      </a:solidFill>
                      <a:miter lim="400000"/>
                    </a:lnB>
                    <a:solidFill>
                      <a:srgbClr val="FFFFFF"/>
                    </a:solidFill>
                  </a:tcPr>
                </a:tc>
                <a:tc>
                  <a:txBody>
                    <a:bodyPr/>
                    <a:lstStyle/>
                    <a:p>
                      <a:pPr defTabSz="457200">
                        <a:defRPr sz="1800"/>
                      </a:pPr>
                      <a:r>
                        <a:rPr sz="1500" b="1">
                          <a:sym typeface="Helvetica Neue"/>
                        </a:rPr>
                        <a:t>Q1</a:t>
                      </a:r>
                    </a:p>
                  </a:txBody>
                  <a:tcPr marL="50800" marR="50800" marT="50800" marB="50800" horzOverflow="overflow">
                    <a:lnL>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defTabSz="457200">
                        <a:defRPr sz="1800"/>
                      </a:pPr>
                      <a:r>
                        <a:rPr sz="1500" b="1">
                          <a:sym typeface="Helvetica Neue"/>
                        </a:rPr>
                        <a:t>Q2</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defTabSz="457200">
                        <a:defRPr sz="1800"/>
                      </a:pPr>
                      <a:r>
                        <a:rPr sz="1500" b="1">
                          <a:sym typeface="Helvetica Neue"/>
                        </a:rPr>
                        <a:t>Q3</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defTabSz="457200">
                        <a:defRPr sz="1800"/>
                      </a:pPr>
                      <a:r>
                        <a:rPr sz="1500" b="1">
                          <a:sym typeface="Helvetica Neue"/>
                        </a:rPr>
                        <a:t>Q4</a:t>
                      </a:r>
                    </a:p>
                  </a:txBody>
                  <a:tcPr marL="50800" marR="50800" marT="50800" marB="50800" horzOverflow="overflow">
                    <a:lnL w="4445">
                      <a:solidFill>
                        <a:srgbClr val="000000"/>
                      </a:solidFill>
                      <a:miter lim="400000"/>
                    </a:lnL>
                    <a:lnR w="25400">
                      <a:solidFill>
                        <a:srgbClr val="000000"/>
                      </a:solidFill>
                      <a:miter lim="400000"/>
                    </a:lnR>
                    <a:lnT>
                      <a:solidFill>
                        <a:srgbClr val="000000"/>
                      </a:solidFill>
                      <a:miter lim="400000"/>
                    </a:lnT>
                    <a:lnB w="4445">
                      <a:solidFill>
                        <a:srgbClr val="000000"/>
                      </a:solidFill>
                      <a:miter lim="400000"/>
                    </a:lnB>
                    <a:noFill/>
                  </a:tcPr>
                </a:tc>
                <a:tc>
                  <a:txBody>
                    <a:bodyPr/>
                    <a:lstStyle/>
                    <a:p>
                      <a:pPr defTabSz="457200">
                        <a:defRPr sz="1800"/>
                      </a:pPr>
                      <a:r>
                        <a:rPr sz="1100" b="1">
                          <a:sym typeface="Helvetica Neue"/>
                        </a:rPr>
                        <a:t>Q1</a:t>
                      </a:r>
                    </a:p>
                  </a:txBody>
                  <a:tcPr marL="50800" marR="50800" marT="50800" marB="50800" horzOverflow="overflow">
                    <a:lnL w="25400">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defTabSz="457200">
                        <a:defRPr sz="1800"/>
                      </a:pPr>
                      <a:r>
                        <a:rPr sz="1100" b="1">
                          <a:sym typeface="Helvetica Neue"/>
                        </a:rPr>
                        <a:t>Q2</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defTabSz="457200">
                        <a:defRPr sz="1800"/>
                      </a:pPr>
                      <a:r>
                        <a:rPr sz="1100" b="1">
                          <a:sym typeface="Helvetica Neue"/>
                        </a:rPr>
                        <a:t>Q3</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defTabSz="457200">
                        <a:defRPr sz="1800"/>
                      </a:pPr>
                      <a:r>
                        <a:rPr sz="1100" b="1">
                          <a:sym typeface="Helvetica Neue"/>
                        </a:rPr>
                        <a:t>Q4</a:t>
                      </a:r>
                    </a:p>
                  </a:txBody>
                  <a:tcPr marL="50800" marR="50800" marT="50800" marB="50800" horzOverflow="overflow">
                    <a:lnL w="4445">
                      <a:solidFill>
                        <a:srgbClr val="000000"/>
                      </a:solidFill>
                      <a:miter lim="400000"/>
                    </a:lnL>
                    <a:lnR w="25400">
                      <a:solidFill>
                        <a:srgbClr val="000000"/>
                      </a:solidFill>
                      <a:miter lim="400000"/>
                    </a:lnR>
                    <a:lnT>
                      <a:solidFill>
                        <a:srgbClr val="000000"/>
                      </a:solidFill>
                      <a:miter lim="400000"/>
                    </a:lnT>
                    <a:lnB w="4445">
                      <a:solidFill>
                        <a:srgbClr val="000000"/>
                      </a:solidFill>
                      <a:miter lim="400000"/>
                    </a:lnB>
                    <a:noFill/>
                  </a:tcPr>
                </a:tc>
                <a:tc>
                  <a:txBody>
                    <a:bodyPr/>
                    <a:lstStyle/>
                    <a:p>
                      <a:pPr defTabSz="457200">
                        <a:defRPr sz="1800"/>
                      </a:pPr>
                      <a:r>
                        <a:rPr sz="1100" b="1">
                          <a:sym typeface="Helvetica Neue"/>
                        </a:rPr>
                        <a:t>Q1</a:t>
                      </a:r>
                    </a:p>
                  </a:txBody>
                  <a:tcPr marL="50800" marR="50800" marT="50800" marB="50800" horzOverflow="overflow">
                    <a:lnL w="25400">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defTabSz="457200">
                        <a:defRPr sz="1800"/>
                      </a:pPr>
                      <a:r>
                        <a:rPr sz="1100" b="1">
                          <a:sym typeface="Helvetica Neue"/>
                        </a:rPr>
                        <a:t>Q2</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defTabSz="457200">
                        <a:defRPr sz="1800"/>
                      </a:pPr>
                      <a:r>
                        <a:rPr sz="1100" b="1">
                          <a:sym typeface="Helvetica Neue"/>
                        </a:rPr>
                        <a:t>Q3</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defTabSz="457200">
                        <a:defRPr sz="1800"/>
                      </a:pPr>
                      <a:r>
                        <a:rPr sz="1100" b="1">
                          <a:sym typeface="Helvetica Neue"/>
                        </a:rPr>
                        <a:t>Q4</a:t>
                      </a:r>
                    </a:p>
                  </a:txBody>
                  <a:tcPr marL="50800" marR="50800" marT="50800" marB="50800" horzOverflow="overflow">
                    <a:lnL w="4445">
                      <a:solidFill>
                        <a:srgbClr val="000000"/>
                      </a:solidFill>
                      <a:miter lim="400000"/>
                    </a:lnL>
                    <a:lnR w="25400">
                      <a:solidFill>
                        <a:srgbClr val="000000"/>
                      </a:solidFill>
                      <a:miter lim="400000"/>
                    </a:lnR>
                    <a:lnT>
                      <a:solidFill>
                        <a:srgbClr val="000000"/>
                      </a:solidFill>
                      <a:miter lim="400000"/>
                    </a:lnT>
                    <a:lnB w="4445">
                      <a:solidFill>
                        <a:srgbClr val="000000"/>
                      </a:solidFill>
                      <a:miter lim="400000"/>
                    </a:lnB>
                    <a:noFill/>
                  </a:tcPr>
                </a:tc>
                <a:tc>
                  <a:txBody>
                    <a:bodyPr/>
                    <a:lstStyle/>
                    <a:p>
                      <a:pPr defTabSz="457200">
                        <a:defRPr sz="1800"/>
                      </a:pPr>
                      <a:r>
                        <a:rPr sz="1100" b="1">
                          <a:sym typeface="Helvetica Neue"/>
                        </a:rPr>
                        <a:t>Q1</a:t>
                      </a:r>
                    </a:p>
                  </a:txBody>
                  <a:tcPr marL="50800" marR="50800" marT="50800" marB="50800" horzOverflow="overflow">
                    <a:lnL w="25400">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defTabSz="457200">
                        <a:defRPr sz="1800"/>
                      </a:pPr>
                      <a:r>
                        <a:rPr sz="1100" b="1">
                          <a:sym typeface="Helvetica Neue"/>
                        </a:rPr>
                        <a:t>Q2</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defTabSz="457200">
                        <a:defRPr sz="1800"/>
                      </a:pPr>
                      <a:r>
                        <a:rPr sz="1100" b="1">
                          <a:sym typeface="Helvetica Neue"/>
                        </a:rPr>
                        <a:t>Q3</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defTabSz="457200">
                        <a:defRPr sz="1800"/>
                      </a:pPr>
                      <a:r>
                        <a:rPr sz="1100" b="1">
                          <a:sym typeface="Helvetica Neue"/>
                        </a:rPr>
                        <a:t>Q4</a:t>
                      </a:r>
                    </a:p>
                  </a:txBody>
                  <a:tcPr marL="50800" marR="50800" marT="50800" marB="50800" horzOverflow="overflow">
                    <a:lnL w="4445">
                      <a:solidFill>
                        <a:srgbClr val="000000"/>
                      </a:solidFill>
                      <a:miter lim="400000"/>
                    </a:lnL>
                    <a:lnR w="25400">
                      <a:solidFill>
                        <a:srgbClr val="000000"/>
                      </a:solidFill>
                      <a:miter lim="400000"/>
                    </a:lnR>
                    <a:lnT>
                      <a:solidFill>
                        <a:srgbClr val="000000"/>
                      </a:solidFill>
                      <a:miter lim="400000"/>
                    </a:lnT>
                    <a:lnB w="4445">
                      <a:solidFill>
                        <a:srgbClr val="000000"/>
                      </a:solidFill>
                      <a:miter lim="400000"/>
                    </a:lnB>
                    <a:noFill/>
                  </a:tcPr>
                </a:tc>
              </a:tr>
              <a:tr h="329119">
                <a:tc>
                  <a:txBody>
                    <a:bodyPr/>
                    <a:lstStyle/>
                    <a:p>
                      <a:pPr algn="r" defTabSz="457200">
                        <a:defRPr sz="1800" b="0">
                          <a:solidFill>
                            <a:srgbClr val="000000"/>
                          </a:solidFill>
                        </a:defRPr>
                      </a:pPr>
                      <a:r>
                        <a:rPr sz="1500" b="1">
                          <a:sym typeface="Helvetica Neue"/>
                        </a:rPr>
                        <a:t>Marketing</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FFFFFF"/>
                    </a:solidFill>
                  </a:tcPr>
                </a:tc>
                <a:tc>
                  <a:txBody>
                    <a:bodyPr/>
                    <a:lstStyle/>
                    <a:p>
                      <a:pPr algn="r" defTabSz="457200">
                        <a:defRPr sz="1800"/>
                      </a:pPr>
                      <a:r>
                        <a:rPr sz="1500" b="1">
                          <a:sym typeface="Helvetica Neue"/>
                        </a:rPr>
                        <a:t>1.67</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500" b="1">
                          <a:sym typeface="Helvetica Neue"/>
                        </a:rPr>
                        <a:t>1.68</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500" b="1">
                          <a:sym typeface="Helvetica Neue"/>
                        </a:rPr>
                        <a:t>4.70</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500" b="1">
                          <a:sym typeface="Helvetica Neue"/>
                        </a:rPr>
                        <a:t>7.81</a:t>
                      </a:r>
                    </a:p>
                  </a:txBody>
                  <a:tcPr marL="50800" marR="50800" marT="50800" marB="50800" horzOverflow="overflow">
                    <a:lnL w="4445">
                      <a:solidFill>
                        <a:srgbClr val="000000"/>
                      </a:solidFill>
                      <a:miter lim="400000"/>
                    </a:lnL>
                    <a:lnR w="25400">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8.14</a:t>
                      </a:r>
                    </a:p>
                  </a:txBody>
                  <a:tcPr marL="50800" marR="50800" marT="50800" marB="50800" horzOverflow="overflow">
                    <a:lnL w="25400">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8.98</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10.46</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12.72</a:t>
                      </a:r>
                    </a:p>
                  </a:txBody>
                  <a:tcPr marL="50800" marR="50800" marT="50800" marB="50800" horzOverflow="overflow">
                    <a:lnL w="4445">
                      <a:solidFill>
                        <a:srgbClr val="000000"/>
                      </a:solidFill>
                      <a:miter lim="400000"/>
                    </a:lnL>
                    <a:lnR w="25400">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15.97</a:t>
                      </a:r>
                    </a:p>
                  </a:txBody>
                  <a:tcPr marL="50800" marR="50800" marT="50800" marB="50800" horzOverflow="overflow">
                    <a:lnL w="25400">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20.08</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23.02</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25.96</a:t>
                      </a:r>
                    </a:p>
                  </a:txBody>
                  <a:tcPr marL="50800" marR="50800" marT="50800" marB="50800" horzOverflow="overflow">
                    <a:lnL w="4445">
                      <a:solidFill>
                        <a:srgbClr val="000000"/>
                      </a:solidFill>
                      <a:miter lim="400000"/>
                    </a:lnL>
                    <a:lnR w="25400">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28.91</a:t>
                      </a:r>
                    </a:p>
                  </a:txBody>
                  <a:tcPr marL="50800" marR="50800" marT="50800" marB="50800" horzOverflow="overflow">
                    <a:lnL w="25400">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31.86</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34.82</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37.78</a:t>
                      </a:r>
                    </a:p>
                  </a:txBody>
                  <a:tcPr marL="50800" marR="50800" marT="50800" marB="50800" horzOverflow="overflow">
                    <a:lnL w="4445">
                      <a:solidFill>
                        <a:srgbClr val="000000"/>
                      </a:solidFill>
                      <a:miter lim="400000"/>
                    </a:lnL>
                    <a:lnR w="25400">
                      <a:solidFill>
                        <a:srgbClr val="000000"/>
                      </a:solidFill>
                      <a:miter lim="400000"/>
                    </a:lnR>
                    <a:lnT w="4445">
                      <a:solidFill>
                        <a:srgbClr val="000000"/>
                      </a:solidFill>
                      <a:miter lim="400000"/>
                    </a:lnT>
                    <a:lnB w="4445">
                      <a:solidFill>
                        <a:srgbClr val="000000"/>
                      </a:solidFill>
                      <a:miter lim="400000"/>
                    </a:lnB>
                    <a:noFill/>
                  </a:tcPr>
                </a:tc>
              </a:tr>
              <a:tr h="329119">
                <a:tc>
                  <a:txBody>
                    <a:bodyPr/>
                    <a:lstStyle/>
                    <a:p>
                      <a:pPr algn="r" defTabSz="457200">
                        <a:defRPr sz="1800" b="0">
                          <a:solidFill>
                            <a:srgbClr val="000000"/>
                          </a:solidFill>
                        </a:defRPr>
                      </a:pPr>
                      <a:r>
                        <a:rPr sz="1500" b="1">
                          <a:sym typeface="Helvetica Neue"/>
                        </a:rPr>
                        <a:t>HR</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FFFFFF"/>
                    </a:solidFill>
                  </a:tcPr>
                </a:tc>
                <a:tc>
                  <a:txBody>
                    <a:bodyPr/>
                    <a:lstStyle/>
                    <a:p>
                      <a:pPr algn="r" defTabSz="457200">
                        <a:defRPr sz="1800"/>
                      </a:pPr>
                      <a:r>
                        <a:rPr sz="1500" b="1">
                          <a:sym typeface="Helvetica Neue"/>
                        </a:rPr>
                        <a:t>1.71</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500" b="1">
                          <a:sym typeface="Helvetica Neue"/>
                        </a:rPr>
                        <a:t>1.71</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500" b="1">
                          <a:sym typeface="Helvetica Neue"/>
                        </a:rPr>
                        <a:t>1.95</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500" b="1">
                          <a:sym typeface="Helvetica Neue"/>
                        </a:rPr>
                        <a:t>2.30</a:t>
                      </a:r>
                    </a:p>
                  </a:txBody>
                  <a:tcPr marL="50800" marR="50800" marT="50800" marB="50800" horzOverflow="overflow">
                    <a:lnL w="4445">
                      <a:solidFill>
                        <a:srgbClr val="000000"/>
                      </a:solidFill>
                      <a:miter lim="400000"/>
                    </a:lnL>
                    <a:lnR w="25400">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2.87</a:t>
                      </a:r>
                    </a:p>
                  </a:txBody>
                  <a:tcPr marL="50800" marR="50800" marT="50800" marB="50800" horzOverflow="overflow">
                    <a:lnL w="25400">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3.73</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5.02</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6.77</a:t>
                      </a:r>
                    </a:p>
                  </a:txBody>
                  <a:tcPr marL="50800" marR="50800" marT="50800" marB="50800" horzOverflow="overflow">
                    <a:lnL w="4445">
                      <a:solidFill>
                        <a:srgbClr val="000000"/>
                      </a:solidFill>
                      <a:miter lim="400000"/>
                    </a:lnL>
                    <a:lnR w="25400">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9.10</a:t>
                      </a:r>
                    </a:p>
                  </a:txBody>
                  <a:tcPr marL="50800" marR="50800" marT="50800" marB="50800" horzOverflow="overflow">
                    <a:lnL w="25400">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12.10</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15.08</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18.42</a:t>
                      </a:r>
                    </a:p>
                  </a:txBody>
                  <a:tcPr marL="50800" marR="50800" marT="50800" marB="50800" horzOverflow="overflow">
                    <a:lnL w="4445">
                      <a:solidFill>
                        <a:srgbClr val="000000"/>
                      </a:solidFill>
                      <a:miter lim="400000"/>
                    </a:lnL>
                    <a:lnR w="25400">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22.12</a:t>
                      </a:r>
                    </a:p>
                  </a:txBody>
                  <a:tcPr marL="50800" marR="50800" marT="50800" marB="50800" horzOverflow="overflow">
                    <a:lnL w="25400">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26.25</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30.74</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35.62</a:t>
                      </a:r>
                    </a:p>
                  </a:txBody>
                  <a:tcPr marL="50800" marR="50800" marT="50800" marB="50800" horzOverflow="overflow">
                    <a:lnL w="4445">
                      <a:solidFill>
                        <a:srgbClr val="000000"/>
                      </a:solidFill>
                      <a:miter lim="400000"/>
                    </a:lnL>
                    <a:lnR w="25400">
                      <a:solidFill>
                        <a:srgbClr val="000000"/>
                      </a:solidFill>
                      <a:miter lim="400000"/>
                    </a:lnR>
                    <a:lnT w="4445">
                      <a:solidFill>
                        <a:srgbClr val="000000"/>
                      </a:solidFill>
                      <a:miter lim="400000"/>
                    </a:lnT>
                    <a:lnB w="4445">
                      <a:solidFill>
                        <a:srgbClr val="000000"/>
                      </a:solidFill>
                      <a:miter lim="400000"/>
                    </a:lnB>
                    <a:noFill/>
                  </a:tcPr>
                </a:tc>
              </a:tr>
              <a:tr h="329119">
                <a:tc>
                  <a:txBody>
                    <a:bodyPr/>
                    <a:lstStyle/>
                    <a:p>
                      <a:pPr algn="r" defTabSz="457200">
                        <a:defRPr sz="1800" b="0">
                          <a:solidFill>
                            <a:srgbClr val="000000"/>
                          </a:solidFill>
                        </a:defRPr>
                      </a:pPr>
                      <a:r>
                        <a:rPr sz="1500" b="1">
                          <a:sym typeface="Helvetica Neue"/>
                        </a:rPr>
                        <a:t>Software</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FFFFFF"/>
                    </a:solidFill>
                  </a:tcPr>
                </a:tc>
                <a:tc>
                  <a:txBody>
                    <a:bodyPr/>
                    <a:lstStyle/>
                    <a:p>
                      <a:pPr algn="r" defTabSz="457200">
                        <a:defRPr sz="1800"/>
                      </a:pPr>
                      <a:r>
                        <a:rPr sz="1500" b="1">
                          <a:sym typeface="Helvetica Neue"/>
                        </a:rPr>
                        <a:t>0.66</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500" b="1">
                          <a:sym typeface="Helvetica Neue"/>
                        </a:rPr>
                        <a:t>0.66</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500" b="1">
                          <a:sym typeface="Helvetica Neue"/>
                        </a:rPr>
                        <a:t>0.66</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500" b="1">
                          <a:sym typeface="Helvetica Neue"/>
                        </a:rPr>
                        <a:t>0.67</a:t>
                      </a:r>
                    </a:p>
                  </a:txBody>
                  <a:tcPr marL="50800" marR="50800" marT="50800" marB="50800" horzOverflow="overflow">
                    <a:lnL w="4445">
                      <a:solidFill>
                        <a:srgbClr val="000000"/>
                      </a:solidFill>
                      <a:miter lim="400000"/>
                    </a:lnL>
                    <a:lnR w="25400">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0.68</a:t>
                      </a:r>
                    </a:p>
                  </a:txBody>
                  <a:tcPr marL="50800" marR="50800" marT="50800" marB="50800" horzOverflow="overflow">
                    <a:lnL w="25400">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0.73</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0.83</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1.01</a:t>
                      </a:r>
                    </a:p>
                  </a:txBody>
                  <a:tcPr marL="50800" marR="50800" marT="50800" marB="50800" horzOverflow="overflow">
                    <a:lnL w="4445">
                      <a:solidFill>
                        <a:srgbClr val="000000"/>
                      </a:solidFill>
                      <a:miter lim="400000"/>
                    </a:lnL>
                    <a:lnR w="25400">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1.31</a:t>
                      </a:r>
                    </a:p>
                  </a:txBody>
                  <a:tcPr marL="50800" marR="50800" marT="50800" marB="50800" horzOverflow="overflow">
                    <a:lnL w="25400">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1.75</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2.30</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2.96</a:t>
                      </a:r>
                    </a:p>
                  </a:txBody>
                  <a:tcPr marL="50800" marR="50800" marT="50800" marB="50800" horzOverflow="overflow">
                    <a:lnL w="4445">
                      <a:solidFill>
                        <a:srgbClr val="000000"/>
                      </a:solidFill>
                      <a:miter lim="400000"/>
                    </a:lnL>
                    <a:lnR w="25400">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3.36</a:t>
                      </a:r>
                    </a:p>
                  </a:txBody>
                  <a:tcPr marL="50800" marR="50800" marT="50800" marB="50800" horzOverflow="overflow">
                    <a:lnL w="25400">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4.22</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5.19</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6.27</a:t>
                      </a:r>
                    </a:p>
                  </a:txBody>
                  <a:tcPr marL="50800" marR="50800" marT="50800" marB="50800" horzOverflow="overflow">
                    <a:lnL w="4445">
                      <a:solidFill>
                        <a:srgbClr val="000000"/>
                      </a:solidFill>
                      <a:miter lim="400000"/>
                    </a:lnL>
                    <a:lnR w="25400">
                      <a:solidFill>
                        <a:srgbClr val="000000"/>
                      </a:solidFill>
                      <a:miter lim="400000"/>
                    </a:lnR>
                    <a:lnT w="4445">
                      <a:solidFill>
                        <a:srgbClr val="000000"/>
                      </a:solidFill>
                      <a:miter lim="400000"/>
                    </a:lnT>
                    <a:lnB w="4445">
                      <a:solidFill>
                        <a:srgbClr val="000000"/>
                      </a:solidFill>
                      <a:miter lim="400000"/>
                    </a:lnB>
                    <a:noFill/>
                  </a:tcPr>
                </a:tc>
              </a:tr>
              <a:tr h="329119">
                <a:tc>
                  <a:txBody>
                    <a:bodyPr/>
                    <a:lstStyle/>
                    <a:p>
                      <a:pPr algn="r" defTabSz="457200">
                        <a:defRPr sz="1800" b="0">
                          <a:solidFill>
                            <a:srgbClr val="000000"/>
                          </a:solidFill>
                        </a:defRPr>
                      </a:pPr>
                      <a:r>
                        <a:rPr sz="1500" b="1">
                          <a:sym typeface="Helvetica Neue"/>
                        </a:rPr>
                        <a:t>Revenue Loss</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FFFFFF"/>
                    </a:solidFill>
                  </a:tcPr>
                </a:tc>
                <a:tc>
                  <a:txBody>
                    <a:bodyPr/>
                    <a:lstStyle/>
                    <a:p>
                      <a:pPr algn="r" defTabSz="457200">
                        <a:defRPr sz="1800"/>
                      </a:pPr>
                      <a:r>
                        <a:rPr sz="1500" b="1">
                          <a:sym typeface="Helvetica Neue"/>
                        </a:rPr>
                        <a:t>0.00</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500" b="1">
                          <a:sym typeface="Helvetica Neue"/>
                        </a:rPr>
                        <a:t>0.09</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500" b="1">
                          <a:sym typeface="Helvetica Neue"/>
                        </a:rPr>
                        <a:t>0.24</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500" b="1">
                          <a:sym typeface="Helvetica Neue"/>
                        </a:rPr>
                        <a:t>1.12</a:t>
                      </a:r>
                    </a:p>
                  </a:txBody>
                  <a:tcPr marL="50800" marR="50800" marT="50800" marB="50800" horzOverflow="overflow">
                    <a:lnL w="4445">
                      <a:solidFill>
                        <a:srgbClr val="000000"/>
                      </a:solidFill>
                      <a:miter lim="400000"/>
                    </a:lnL>
                    <a:lnR w="25400">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a:sym typeface="Helvetica Neue"/>
                        </a:defRPr>
                      </a:pPr>
                      <a:endParaRPr/>
                    </a:p>
                  </a:txBody>
                  <a:tcPr marL="50800" marR="50800" marT="50800" marB="50800" horzOverflow="overflow">
                    <a:lnL w="25400">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a:sym typeface="Helvetica Neue"/>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a:sym typeface="Helvetica Neue"/>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a:sym typeface="Helvetica Neue"/>
                        </a:defRPr>
                      </a:pPr>
                      <a:endParaRPr/>
                    </a:p>
                  </a:txBody>
                  <a:tcPr marL="50800" marR="50800" marT="50800" marB="50800" horzOverflow="overflow">
                    <a:lnL w="4445">
                      <a:solidFill>
                        <a:srgbClr val="000000"/>
                      </a:solidFill>
                      <a:miter lim="400000"/>
                    </a:lnL>
                    <a:lnR w="25400">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a:sym typeface="Helvetica Neue"/>
                        </a:defRPr>
                      </a:pPr>
                      <a:endParaRPr/>
                    </a:p>
                  </a:txBody>
                  <a:tcPr marL="50800" marR="50800" marT="50800" marB="50800" horzOverflow="overflow">
                    <a:lnL w="25400">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a:sym typeface="Helvetica Neue"/>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a:sym typeface="Helvetica Neue"/>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a:sym typeface="Helvetica Neue"/>
                        </a:defRPr>
                      </a:pPr>
                      <a:endParaRPr/>
                    </a:p>
                  </a:txBody>
                  <a:tcPr marL="50800" marR="50800" marT="50800" marB="50800" horzOverflow="overflow">
                    <a:lnL w="4445">
                      <a:solidFill>
                        <a:srgbClr val="000000"/>
                      </a:solidFill>
                      <a:miter lim="400000"/>
                    </a:lnL>
                    <a:lnR w="25400">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a:sym typeface="Helvetica Neue"/>
                        </a:defRPr>
                      </a:pPr>
                      <a:endParaRPr/>
                    </a:p>
                  </a:txBody>
                  <a:tcPr marL="50800" marR="50800" marT="50800" marB="50800" horzOverflow="overflow">
                    <a:lnL w="25400">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a:sym typeface="Helvetica Neue"/>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a:sym typeface="Helvetica Neue"/>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a:sym typeface="Helvetica Neue"/>
                        </a:defRPr>
                      </a:pPr>
                      <a:endParaRPr/>
                    </a:p>
                  </a:txBody>
                  <a:tcPr marL="50800" marR="50800" marT="50800" marB="50800" horzOverflow="overflow">
                    <a:lnL w="4445">
                      <a:solidFill>
                        <a:srgbClr val="000000"/>
                      </a:solidFill>
                      <a:miter lim="400000"/>
                    </a:lnL>
                    <a:lnR w="25400">
                      <a:solidFill>
                        <a:srgbClr val="000000"/>
                      </a:solidFill>
                      <a:miter lim="400000"/>
                    </a:lnR>
                    <a:lnT w="4445">
                      <a:solidFill>
                        <a:srgbClr val="000000"/>
                      </a:solidFill>
                      <a:miter lim="400000"/>
                    </a:lnT>
                    <a:lnB w="4445">
                      <a:solidFill>
                        <a:srgbClr val="000000"/>
                      </a:solidFill>
                      <a:miter lim="400000"/>
                    </a:lnB>
                    <a:noFill/>
                  </a:tcPr>
                </a:tc>
              </a:tr>
              <a:tr h="557719">
                <a:tc>
                  <a:txBody>
                    <a:bodyPr/>
                    <a:lstStyle/>
                    <a:p>
                      <a:pPr algn="r" defTabSz="457200">
                        <a:defRPr sz="1800" b="0">
                          <a:solidFill>
                            <a:srgbClr val="000000"/>
                          </a:solidFill>
                        </a:defRPr>
                      </a:pPr>
                      <a:r>
                        <a:rPr lang="en-US" sz="1500" b="1" smtClean="0">
                          <a:sym typeface="Helvetica Neue"/>
                        </a:rPr>
                        <a:t>Total Burn Rate</a:t>
                      </a:r>
                      <a:br>
                        <a:rPr lang="en-US" sz="1500" b="1" smtClean="0">
                          <a:sym typeface="Helvetica Neue"/>
                        </a:rPr>
                      </a:br>
                      <a:r>
                        <a:rPr lang="en-US" sz="1500" b="1" smtClean="0">
                          <a:sym typeface="Helvetica Neue"/>
                        </a:rPr>
                        <a:t> (Rs. Cr)</a:t>
                      </a:r>
                      <a:endParaRPr lang="en-US" sz="1500" b="1" dirty="0">
                        <a:sym typeface="Helvetica Neue"/>
                      </a:endParaRP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FFFFFF"/>
                    </a:solidFill>
                  </a:tcPr>
                </a:tc>
                <a:tc>
                  <a:txBody>
                    <a:bodyPr/>
                    <a:lstStyle/>
                    <a:p>
                      <a:pPr algn="r" defTabSz="457200">
                        <a:defRPr sz="1800"/>
                      </a:pPr>
                      <a:r>
                        <a:rPr sz="1500" b="1">
                          <a:sym typeface="Helvetica Neue"/>
                        </a:rPr>
                        <a:t>4.04</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500" b="1">
                          <a:sym typeface="Helvetica Neue"/>
                        </a:rPr>
                        <a:t>4.14</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500" b="1">
                          <a:sym typeface="Helvetica Neue"/>
                        </a:rPr>
                        <a:t>7.55</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500" b="1">
                          <a:sym typeface="Helvetica Neue"/>
                        </a:rPr>
                        <a:t>11.90</a:t>
                      </a:r>
                    </a:p>
                  </a:txBody>
                  <a:tcPr marL="50800" marR="50800" marT="50800" marB="50800" horzOverflow="overflow">
                    <a:lnL w="4445">
                      <a:solidFill>
                        <a:srgbClr val="000000"/>
                      </a:solidFill>
                      <a:miter lim="400000"/>
                    </a:lnL>
                    <a:lnR w="25400">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11.69</a:t>
                      </a:r>
                    </a:p>
                  </a:txBody>
                  <a:tcPr marL="50800" marR="50800" marT="50800" marB="50800" horzOverflow="overflow">
                    <a:lnL w="25400">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13.44</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16.31</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20.50</a:t>
                      </a:r>
                    </a:p>
                  </a:txBody>
                  <a:tcPr marL="50800" marR="50800" marT="50800" marB="50800" horzOverflow="overflow">
                    <a:lnL w="4445">
                      <a:solidFill>
                        <a:srgbClr val="000000"/>
                      </a:solidFill>
                      <a:miter lim="400000"/>
                    </a:lnL>
                    <a:lnR w="25400">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26.38</a:t>
                      </a:r>
                    </a:p>
                  </a:txBody>
                  <a:tcPr marL="50800" marR="50800" marT="50800" marB="50800" horzOverflow="overflow">
                    <a:lnL w="25400">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33.93</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40.40</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47.34</a:t>
                      </a:r>
                    </a:p>
                  </a:txBody>
                  <a:tcPr marL="50800" marR="50800" marT="50800" marB="50800" horzOverflow="overflow">
                    <a:lnL w="4445">
                      <a:solidFill>
                        <a:srgbClr val="000000"/>
                      </a:solidFill>
                      <a:miter lim="400000"/>
                    </a:lnL>
                    <a:lnR w="25400">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54.39</a:t>
                      </a:r>
                    </a:p>
                  </a:txBody>
                  <a:tcPr marL="50800" marR="50800" marT="50800" marB="50800" horzOverflow="overflow">
                    <a:lnL w="25400">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62.34</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a:sym typeface="Helvetica Neue"/>
                        </a:rPr>
                        <a:t>70.75</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defRPr sz="1800"/>
                      </a:pPr>
                      <a:r>
                        <a:rPr sz="1100" dirty="0">
                          <a:sym typeface="Helvetica Neue"/>
                        </a:rPr>
                        <a:t>79.66</a:t>
                      </a:r>
                    </a:p>
                  </a:txBody>
                  <a:tcPr marL="50800" marR="50800" marT="50800" marB="50800" horzOverflow="overflow">
                    <a:lnL w="4445">
                      <a:solidFill>
                        <a:srgbClr val="000000"/>
                      </a:solidFill>
                      <a:miter lim="400000"/>
                    </a:lnL>
                    <a:lnR w="25400">
                      <a:solidFill>
                        <a:srgbClr val="000000"/>
                      </a:solidFill>
                      <a:miter lim="400000"/>
                    </a:lnR>
                    <a:lnT w="4445">
                      <a:solidFill>
                        <a:srgbClr val="000000"/>
                      </a:solidFill>
                      <a:miter lim="400000"/>
                    </a:lnT>
                    <a:lnB w="4445">
                      <a:solidFill>
                        <a:srgbClr val="000000"/>
                      </a:solidFill>
                      <a:miter lim="400000"/>
                    </a:lnB>
                    <a:noFill/>
                  </a:tcPr>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sp>
        <p:nvSpPr>
          <p:cNvPr id="1432" name="Google Shape;1432;p21"/>
          <p:cNvSpPr/>
          <p:nvPr/>
        </p:nvSpPr>
        <p:spPr>
          <a:xfrm>
            <a:off x="311738" y="85360"/>
            <a:ext cx="8520524" cy="516646"/>
          </a:xfrm>
          <a:prstGeom prst="rect">
            <a:avLst/>
          </a:prstGeom>
          <a:solidFill>
            <a:srgbClr val="FFFFFF"/>
          </a:solidFill>
          <a:ln w="12700" cap="flat" cmpd="sng">
            <a:solidFill>
              <a:srgbClr val="000000"/>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2500"/>
              <a:buFont typeface="Helvetica Neue"/>
              <a:buNone/>
            </a:pPr>
            <a:r>
              <a:rPr lang="en-US" sz="2500" b="0" i="0" u="none" strike="noStrike" cap="none">
                <a:solidFill>
                  <a:srgbClr val="000000"/>
                </a:solidFill>
                <a:latin typeface="Helvetica Neue"/>
                <a:ea typeface="Helvetica Neue"/>
                <a:cs typeface="Helvetica Neue"/>
                <a:sym typeface="Helvetica Neue"/>
              </a:rPr>
              <a:t>Rationale Behind Software Cost</a:t>
            </a:r>
            <a:endParaRPr/>
          </a:p>
        </p:txBody>
      </p:sp>
      <p:sp>
        <p:nvSpPr>
          <p:cNvPr id="1433" name="Google Shape;1433;p21"/>
          <p:cNvSpPr/>
          <p:nvPr/>
        </p:nvSpPr>
        <p:spPr>
          <a:xfrm>
            <a:off x="319074" y="1238851"/>
            <a:ext cx="2817567" cy="2665798"/>
          </a:xfrm>
          <a:prstGeom prst="rect">
            <a:avLst/>
          </a:prstGeom>
          <a:solidFill>
            <a:srgbClr val="FFFFFF"/>
          </a:solidFill>
          <a:ln w="12700" cap="flat" cmpd="sng">
            <a:solidFill>
              <a:srgbClr val="000000"/>
            </a:solidFill>
            <a:prstDash val="solid"/>
            <a:miter lim="400000"/>
            <a:headEnd type="none" w="sm" len="sm"/>
            <a:tailEnd type="none" w="sm" len="sm"/>
          </a:ln>
        </p:spPr>
        <p:txBody>
          <a:bodyPr spcFirstLastPara="1" wrap="square" lIns="45700" tIns="45700" rIns="45700" bIns="45700" anchor="t" anchorCtr="0">
            <a:noAutofit/>
          </a:bodyPr>
          <a:lstStyle/>
          <a:p>
            <a:pPr marL="120315" marR="0" lvl="0" indent="-120315" algn="l" rtl="0">
              <a:lnSpc>
                <a:spcPct val="100000"/>
              </a:lnSpc>
              <a:spcBef>
                <a:spcPts val="0"/>
              </a:spcBef>
              <a:spcAft>
                <a:spcPts val="0"/>
              </a:spcAft>
              <a:buClr>
                <a:srgbClr val="000000"/>
              </a:buClr>
              <a:buSzPts val="1200"/>
              <a:buFont typeface="Helvetica Neue"/>
              <a:buChar char="•"/>
            </a:pPr>
            <a:r>
              <a:rPr lang="en-US" sz="1200" b="0" i="0" u="none" strike="noStrike" cap="none" dirty="0">
                <a:solidFill>
                  <a:srgbClr val="000000"/>
                </a:solidFill>
                <a:latin typeface="Helvetica Neue"/>
                <a:ea typeface="Helvetica Neue"/>
                <a:cs typeface="Helvetica Neue"/>
                <a:sym typeface="Helvetica Neue"/>
              </a:rPr>
              <a:t>1st there is no direct competition for our </a:t>
            </a:r>
            <a:r>
              <a:rPr lang="en-US" sz="1200" b="0" i="0" u="none" strike="noStrike" cap="none" dirty="0" smtClean="0">
                <a:solidFill>
                  <a:srgbClr val="000000"/>
                </a:solidFill>
                <a:latin typeface="Helvetica Neue"/>
                <a:ea typeface="Helvetica Neue"/>
                <a:cs typeface="Helvetica Neue"/>
                <a:sym typeface="Helvetica Neue"/>
              </a:rPr>
              <a:t>product (as of date).</a:t>
            </a:r>
            <a:endParaRPr dirty="0"/>
          </a:p>
          <a:p>
            <a:pPr marL="120315" marR="0" lvl="0" indent="-120315" algn="l" rtl="0">
              <a:lnSpc>
                <a:spcPct val="100000"/>
              </a:lnSpc>
              <a:spcBef>
                <a:spcPts val="0"/>
              </a:spcBef>
              <a:spcAft>
                <a:spcPts val="0"/>
              </a:spcAft>
              <a:buClr>
                <a:srgbClr val="000000"/>
              </a:buClr>
              <a:buSzPts val="1200"/>
              <a:buFont typeface="Helvetica Neue"/>
              <a:buChar char="•"/>
            </a:pPr>
            <a:r>
              <a:rPr lang="en-US" sz="1200" b="0" i="0" u="none" strike="noStrike" cap="none" dirty="0">
                <a:solidFill>
                  <a:srgbClr val="000000"/>
                </a:solidFill>
                <a:latin typeface="Helvetica Neue"/>
                <a:ea typeface="Helvetica Neue"/>
                <a:cs typeface="Helvetica Neue"/>
                <a:sym typeface="Helvetica Neue"/>
              </a:rPr>
              <a:t>The nearest are Shopify, </a:t>
            </a:r>
            <a:r>
              <a:rPr lang="en-US" sz="1200" b="0" i="0" u="none" strike="noStrike" cap="none" dirty="0" err="1">
                <a:solidFill>
                  <a:srgbClr val="000000"/>
                </a:solidFill>
                <a:latin typeface="Helvetica Neue"/>
                <a:ea typeface="Helvetica Neue"/>
                <a:cs typeface="Helvetica Neue"/>
                <a:sym typeface="Helvetica Neue"/>
              </a:rPr>
              <a:t>LoveLocal</a:t>
            </a:r>
            <a:r>
              <a:rPr lang="en-US" sz="1200" b="0" i="0" u="none" strike="noStrike" cap="none" dirty="0">
                <a:solidFill>
                  <a:srgbClr val="000000"/>
                </a:solidFill>
                <a:latin typeface="Helvetica Neue"/>
                <a:ea typeface="Helvetica Neue"/>
                <a:cs typeface="Helvetica Neue"/>
                <a:sym typeface="Helvetica Neue"/>
              </a:rPr>
              <a:t> and their lowest cost is ~30 $ per month/node!</a:t>
            </a:r>
            <a:endParaRPr dirty="0"/>
          </a:p>
          <a:p>
            <a:pPr marL="120315" marR="0" lvl="0" indent="-120315" algn="l" rtl="0">
              <a:lnSpc>
                <a:spcPct val="100000"/>
              </a:lnSpc>
              <a:spcBef>
                <a:spcPts val="0"/>
              </a:spcBef>
              <a:spcAft>
                <a:spcPts val="0"/>
              </a:spcAft>
              <a:buClr>
                <a:srgbClr val="000000"/>
              </a:buClr>
              <a:buSzPts val="1200"/>
              <a:buFont typeface="Helvetica Neue"/>
              <a:buChar char="•"/>
            </a:pPr>
            <a:r>
              <a:rPr lang="en-US" sz="1200" b="0" i="0" u="none" strike="noStrike" cap="none" dirty="0">
                <a:solidFill>
                  <a:srgbClr val="000000"/>
                </a:solidFill>
                <a:latin typeface="Helvetica Neue"/>
                <a:ea typeface="Helvetica Neue"/>
                <a:cs typeface="Helvetica Neue"/>
                <a:sym typeface="Helvetica Neue"/>
              </a:rPr>
              <a:t>None provide in-person help in installation which is mandatory for Retail at least for now</a:t>
            </a:r>
            <a:endParaRPr dirty="0"/>
          </a:p>
          <a:p>
            <a:pPr marL="120315" marR="0" lvl="0" indent="-120315" algn="l" rtl="0">
              <a:lnSpc>
                <a:spcPct val="100000"/>
              </a:lnSpc>
              <a:spcBef>
                <a:spcPts val="0"/>
              </a:spcBef>
              <a:spcAft>
                <a:spcPts val="0"/>
              </a:spcAft>
              <a:buClr>
                <a:srgbClr val="000000"/>
              </a:buClr>
              <a:buSzPts val="1200"/>
              <a:buFont typeface="Helvetica Neue"/>
              <a:buChar char="•"/>
            </a:pPr>
            <a:r>
              <a:rPr lang="en-US" sz="1200" b="0" i="0" u="none" strike="noStrike" cap="none" dirty="0">
                <a:solidFill>
                  <a:srgbClr val="000000"/>
                </a:solidFill>
                <a:latin typeface="Helvetica Neue"/>
                <a:ea typeface="Helvetica Neue"/>
                <a:cs typeface="Helvetica Neue"/>
                <a:sym typeface="Helvetica Neue"/>
              </a:rPr>
              <a:t>Degree of </a:t>
            </a:r>
            <a:r>
              <a:rPr lang="en-US" sz="1200" b="0" i="0" u="none" strike="noStrike" cap="none" dirty="0" smtClean="0">
                <a:solidFill>
                  <a:srgbClr val="000000"/>
                </a:solidFill>
                <a:latin typeface="Helvetica Neue"/>
                <a:ea typeface="Helvetica Neue"/>
                <a:cs typeface="Helvetica Neue"/>
                <a:sym typeface="Helvetica Neue"/>
              </a:rPr>
              <a:t>customization </a:t>
            </a:r>
            <a:r>
              <a:rPr lang="en-US" sz="1200" b="0" i="0" u="none" strike="noStrike" cap="none" dirty="0">
                <a:solidFill>
                  <a:srgbClr val="000000"/>
                </a:solidFill>
                <a:latin typeface="Helvetica Neue"/>
                <a:ea typeface="Helvetica Neue"/>
                <a:cs typeface="Helvetica Neue"/>
                <a:sym typeface="Helvetica Neue"/>
              </a:rPr>
              <a:t>is difficult to estimate and hence cost is not known</a:t>
            </a:r>
            <a:endParaRPr dirty="0"/>
          </a:p>
        </p:txBody>
      </p:sp>
      <p:sp>
        <p:nvSpPr>
          <p:cNvPr id="1434" name="Google Shape;1434;p21"/>
          <p:cNvSpPr/>
          <p:nvPr/>
        </p:nvSpPr>
        <p:spPr>
          <a:xfrm>
            <a:off x="319074" y="775093"/>
            <a:ext cx="2817567" cy="387351"/>
          </a:xfrm>
          <a:prstGeom prst="rect">
            <a:avLst/>
          </a:prstGeom>
          <a:solidFill>
            <a:srgbClr val="FFFFFF"/>
          </a:solidFill>
          <a:ln w="12700" cap="flat" cmpd="sng">
            <a:solidFill>
              <a:srgbClr val="000000"/>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US" sz="1200" b="1" i="0" u="none" strike="noStrike" cap="none">
                <a:solidFill>
                  <a:srgbClr val="000000"/>
                </a:solidFill>
                <a:latin typeface="Helvetica Neue"/>
                <a:ea typeface="Helvetica Neue"/>
                <a:cs typeface="Helvetica Neue"/>
                <a:sym typeface="Helvetica Neue"/>
              </a:rPr>
              <a:t>Competition as Basis</a:t>
            </a:r>
            <a:endParaRPr/>
          </a:p>
        </p:txBody>
      </p:sp>
      <p:sp>
        <p:nvSpPr>
          <p:cNvPr id="1435" name="Google Shape;1435;p21"/>
          <p:cNvSpPr/>
          <p:nvPr/>
        </p:nvSpPr>
        <p:spPr>
          <a:xfrm>
            <a:off x="3251619" y="776838"/>
            <a:ext cx="2817568" cy="387351"/>
          </a:xfrm>
          <a:prstGeom prst="rect">
            <a:avLst/>
          </a:prstGeom>
          <a:solidFill>
            <a:srgbClr val="FFFFFF"/>
          </a:solidFill>
          <a:ln w="12700" cap="flat" cmpd="sng">
            <a:solidFill>
              <a:srgbClr val="000000"/>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US" sz="1200" b="1" i="0" u="none" strike="noStrike" cap="none">
                <a:solidFill>
                  <a:srgbClr val="000000"/>
                </a:solidFill>
                <a:latin typeface="Helvetica Neue"/>
                <a:ea typeface="Helvetica Neue"/>
                <a:cs typeface="Helvetica Neue"/>
                <a:sym typeface="Helvetica Neue"/>
              </a:rPr>
              <a:t>Development Cost as Basis</a:t>
            </a:r>
            <a:endParaRPr/>
          </a:p>
        </p:txBody>
      </p:sp>
      <p:sp>
        <p:nvSpPr>
          <p:cNvPr id="1436" name="Google Shape;1436;p21"/>
          <p:cNvSpPr/>
          <p:nvPr/>
        </p:nvSpPr>
        <p:spPr>
          <a:xfrm>
            <a:off x="6184165" y="776838"/>
            <a:ext cx="2817567" cy="387351"/>
          </a:xfrm>
          <a:prstGeom prst="rect">
            <a:avLst/>
          </a:prstGeom>
          <a:solidFill>
            <a:srgbClr val="FFFFFF"/>
          </a:solidFill>
          <a:ln w="12700" cap="flat" cmpd="sng">
            <a:solidFill>
              <a:srgbClr val="000000"/>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US" sz="1200" b="1" i="0" u="none" strike="noStrike" cap="none">
                <a:solidFill>
                  <a:srgbClr val="000000"/>
                </a:solidFill>
                <a:latin typeface="Helvetica Neue"/>
                <a:ea typeface="Helvetica Neue"/>
                <a:cs typeface="Helvetica Neue"/>
                <a:sym typeface="Helvetica Neue"/>
              </a:rPr>
              <a:t>Opportunity Cost for Client as Basis</a:t>
            </a:r>
            <a:endParaRPr/>
          </a:p>
        </p:txBody>
      </p:sp>
      <p:sp>
        <p:nvSpPr>
          <p:cNvPr id="1437" name="Google Shape;1437;p21"/>
          <p:cNvSpPr/>
          <p:nvPr/>
        </p:nvSpPr>
        <p:spPr>
          <a:xfrm>
            <a:off x="319074" y="3962099"/>
            <a:ext cx="2817600" cy="3873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US" b="1" i="0" u="none" strike="noStrike" cap="none">
                <a:solidFill>
                  <a:srgbClr val="000000"/>
                </a:solidFill>
                <a:latin typeface="Helvetica Neue"/>
                <a:ea typeface="Helvetica Neue"/>
                <a:cs typeface="Helvetica Neue"/>
                <a:sym typeface="Helvetica Neue"/>
              </a:rPr>
              <a:t>Too expensive</a:t>
            </a:r>
            <a:endParaRPr sz="1600"/>
          </a:p>
        </p:txBody>
      </p:sp>
      <p:sp>
        <p:nvSpPr>
          <p:cNvPr id="1438" name="Google Shape;1438;p21"/>
          <p:cNvSpPr/>
          <p:nvPr/>
        </p:nvSpPr>
        <p:spPr>
          <a:xfrm>
            <a:off x="3251619" y="3962099"/>
            <a:ext cx="2817600" cy="3873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US" b="1" i="0" u="none" strike="noStrike" cap="none">
                <a:solidFill>
                  <a:srgbClr val="000000"/>
                </a:solidFill>
                <a:latin typeface="Helvetica Neue"/>
                <a:ea typeface="Helvetica Neue"/>
                <a:cs typeface="Helvetica Neue"/>
                <a:sym typeface="Helvetica Neue"/>
              </a:rPr>
              <a:t>Not a Correct Model </a:t>
            </a:r>
            <a:endParaRPr sz="1600"/>
          </a:p>
        </p:txBody>
      </p:sp>
      <p:sp>
        <p:nvSpPr>
          <p:cNvPr id="1439" name="Google Shape;1439;p21"/>
          <p:cNvSpPr/>
          <p:nvPr/>
        </p:nvSpPr>
        <p:spPr>
          <a:xfrm>
            <a:off x="6184165" y="3962099"/>
            <a:ext cx="2817600" cy="3873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US" b="1" i="0" u="none" strike="noStrike" cap="none">
                <a:solidFill>
                  <a:srgbClr val="000000"/>
                </a:solidFill>
                <a:latin typeface="Helvetica Neue"/>
                <a:ea typeface="Helvetica Neue"/>
                <a:cs typeface="Helvetica Neue"/>
                <a:sym typeface="Helvetica Neue"/>
              </a:rPr>
              <a:t>Correct Model </a:t>
            </a:r>
            <a:endParaRPr sz="1600"/>
          </a:p>
        </p:txBody>
      </p:sp>
      <p:sp>
        <p:nvSpPr>
          <p:cNvPr id="1440" name="Google Shape;1440;p21"/>
          <p:cNvSpPr/>
          <p:nvPr/>
        </p:nvSpPr>
        <p:spPr>
          <a:xfrm>
            <a:off x="3251619" y="1238851"/>
            <a:ext cx="2817568" cy="2665798"/>
          </a:xfrm>
          <a:prstGeom prst="rect">
            <a:avLst/>
          </a:prstGeom>
          <a:solidFill>
            <a:srgbClr val="FFFFFF"/>
          </a:solidFill>
          <a:ln w="12700" cap="flat" cmpd="sng">
            <a:solidFill>
              <a:srgbClr val="000000"/>
            </a:solidFill>
            <a:prstDash val="solid"/>
            <a:miter lim="400000"/>
            <a:headEnd type="none" w="sm" len="sm"/>
            <a:tailEnd type="none" w="sm" len="sm"/>
          </a:ln>
        </p:spPr>
        <p:txBody>
          <a:bodyPr spcFirstLastPara="1" wrap="square" lIns="45700" tIns="45700" rIns="45700" bIns="45700" anchor="t" anchorCtr="0">
            <a:noAutofit/>
          </a:bodyPr>
          <a:lstStyle/>
          <a:p>
            <a:pPr marL="120315" marR="0" lvl="0" indent="-120315" algn="l" rtl="0">
              <a:lnSpc>
                <a:spcPct val="100000"/>
              </a:lnSpc>
              <a:spcBef>
                <a:spcPts val="0"/>
              </a:spcBef>
              <a:spcAft>
                <a:spcPts val="0"/>
              </a:spcAft>
              <a:buClr>
                <a:srgbClr val="000000"/>
              </a:buClr>
              <a:buSzPts val="1200"/>
              <a:buFont typeface="Helvetica Neue"/>
              <a:buChar char="•"/>
            </a:pPr>
            <a:r>
              <a:rPr lang="en-US" sz="1200" b="0" i="0" u="none" strike="noStrike" cap="none">
                <a:solidFill>
                  <a:srgbClr val="000000"/>
                </a:solidFill>
                <a:latin typeface="Helvetica Neue"/>
                <a:ea typeface="Helvetica Neue"/>
                <a:cs typeface="Helvetica Neue"/>
                <a:sym typeface="Helvetica Neue"/>
              </a:rPr>
              <a:t>This is certainly not correct model to arrive at the cost of A Software Product</a:t>
            </a:r>
            <a:endParaRPr/>
          </a:p>
          <a:p>
            <a:pPr marL="120315" marR="0" lvl="0" indent="-120315" algn="l" rtl="0">
              <a:lnSpc>
                <a:spcPct val="100000"/>
              </a:lnSpc>
              <a:spcBef>
                <a:spcPts val="0"/>
              </a:spcBef>
              <a:spcAft>
                <a:spcPts val="0"/>
              </a:spcAft>
              <a:buClr>
                <a:srgbClr val="000000"/>
              </a:buClr>
              <a:buSzPts val="1200"/>
              <a:buFont typeface="Helvetica Neue"/>
              <a:buChar char="•"/>
            </a:pPr>
            <a:r>
              <a:rPr lang="en-US" sz="1200" b="0" i="0" u="none" strike="noStrike" cap="none">
                <a:solidFill>
                  <a:srgbClr val="000000"/>
                </a:solidFill>
                <a:latin typeface="Helvetica Neue"/>
                <a:ea typeface="Helvetica Neue"/>
                <a:cs typeface="Helvetica Neue"/>
                <a:sym typeface="Helvetica Neue"/>
              </a:rPr>
              <a:t>It must be noted that this IP product created over years of hard work with substantial cash burn and loss of salary of the founding team!</a:t>
            </a:r>
            <a:endParaRPr/>
          </a:p>
          <a:p>
            <a:pPr marL="120315" marR="0" lvl="0" indent="-120315" algn="l" rtl="0">
              <a:lnSpc>
                <a:spcPct val="100000"/>
              </a:lnSpc>
              <a:spcBef>
                <a:spcPts val="0"/>
              </a:spcBef>
              <a:spcAft>
                <a:spcPts val="0"/>
              </a:spcAft>
              <a:buClr>
                <a:srgbClr val="000000"/>
              </a:buClr>
              <a:buSzPts val="1200"/>
              <a:buFont typeface="Helvetica Neue"/>
              <a:buChar char="•"/>
            </a:pPr>
            <a:r>
              <a:rPr lang="en-US" sz="1200" b="0" i="0" u="none" strike="noStrike" cap="none">
                <a:solidFill>
                  <a:srgbClr val="000000"/>
                </a:solidFill>
                <a:latin typeface="Helvetica Neue"/>
                <a:ea typeface="Helvetica Neue"/>
                <a:cs typeface="Helvetica Neue"/>
                <a:sym typeface="Helvetica Neue"/>
              </a:rPr>
              <a:t>Development cost of past years might not be same in today context</a:t>
            </a:r>
            <a:endParaRPr/>
          </a:p>
        </p:txBody>
      </p:sp>
      <p:sp>
        <p:nvSpPr>
          <p:cNvPr id="1441" name="Google Shape;1441;p21"/>
          <p:cNvSpPr/>
          <p:nvPr/>
        </p:nvSpPr>
        <p:spPr>
          <a:xfrm>
            <a:off x="6184165" y="1238851"/>
            <a:ext cx="2817567" cy="2665798"/>
          </a:xfrm>
          <a:prstGeom prst="rect">
            <a:avLst/>
          </a:prstGeom>
          <a:solidFill>
            <a:srgbClr val="FFFFFF"/>
          </a:solidFill>
          <a:ln w="12700" cap="flat" cmpd="sng">
            <a:solidFill>
              <a:srgbClr val="000000"/>
            </a:solidFill>
            <a:prstDash val="solid"/>
            <a:miter lim="400000"/>
            <a:headEnd type="none" w="sm" len="sm"/>
            <a:tailEnd type="none" w="sm" len="sm"/>
          </a:ln>
        </p:spPr>
        <p:txBody>
          <a:bodyPr spcFirstLastPara="1" wrap="square" lIns="45700" tIns="45700" rIns="45700" bIns="45700" anchor="t" anchorCtr="0">
            <a:noAutofit/>
          </a:bodyPr>
          <a:lstStyle/>
          <a:p>
            <a:pPr marL="120315" marR="0" lvl="0" indent="-120315" algn="l" rtl="0">
              <a:lnSpc>
                <a:spcPct val="100000"/>
              </a:lnSpc>
              <a:spcBef>
                <a:spcPts val="0"/>
              </a:spcBef>
              <a:spcAft>
                <a:spcPts val="0"/>
              </a:spcAft>
              <a:buClr>
                <a:srgbClr val="000000"/>
              </a:buClr>
              <a:buSzPts val="1200"/>
              <a:buFont typeface="Helvetica Neue"/>
              <a:buChar char="•"/>
            </a:pPr>
            <a:r>
              <a:rPr lang="en-US" sz="1200" b="0" i="0" u="none" strike="noStrike" cap="none">
                <a:solidFill>
                  <a:srgbClr val="000000"/>
                </a:solidFill>
                <a:latin typeface="Helvetica Neue"/>
                <a:ea typeface="Helvetica Neue"/>
                <a:cs typeface="Helvetica Neue"/>
                <a:sym typeface="Helvetica Neue"/>
              </a:rPr>
              <a:t>This is correct model. </a:t>
            </a:r>
            <a:endParaRPr/>
          </a:p>
          <a:p>
            <a:pPr marL="120315" marR="0" lvl="0" indent="-120315" algn="l" rtl="0">
              <a:lnSpc>
                <a:spcPct val="100000"/>
              </a:lnSpc>
              <a:spcBef>
                <a:spcPts val="0"/>
              </a:spcBef>
              <a:spcAft>
                <a:spcPts val="0"/>
              </a:spcAft>
              <a:buClr>
                <a:srgbClr val="000000"/>
              </a:buClr>
              <a:buSzPts val="1200"/>
              <a:buFont typeface="Helvetica Neue"/>
              <a:buChar char="•"/>
            </a:pPr>
            <a:r>
              <a:rPr lang="en-US" sz="1200" b="0" i="0" u="none" strike="noStrike" cap="none">
                <a:solidFill>
                  <a:srgbClr val="000000"/>
                </a:solidFill>
                <a:latin typeface="Helvetica Neue"/>
                <a:ea typeface="Helvetica Neue"/>
                <a:cs typeface="Helvetica Neue"/>
                <a:sym typeface="Helvetica Neue"/>
              </a:rPr>
              <a:t>Assume that the company start developing the software today,</a:t>
            </a:r>
            <a:endParaRPr/>
          </a:p>
          <a:p>
            <a:pPr marL="501315" marR="0" lvl="1" indent="-120314" algn="l" rtl="0">
              <a:lnSpc>
                <a:spcPct val="100000"/>
              </a:lnSpc>
              <a:spcBef>
                <a:spcPts val="0"/>
              </a:spcBef>
              <a:spcAft>
                <a:spcPts val="0"/>
              </a:spcAft>
              <a:buClr>
                <a:srgbClr val="000000"/>
              </a:buClr>
              <a:buSzPts val="1200"/>
              <a:buFont typeface="Helvetica Neue"/>
              <a:buChar char="•"/>
            </a:pPr>
            <a:r>
              <a:rPr lang="en-US" sz="1200" b="0" i="0" u="none" strike="noStrike" cap="none">
                <a:solidFill>
                  <a:srgbClr val="000000"/>
                </a:solidFill>
                <a:latin typeface="Helvetica Neue"/>
                <a:ea typeface="Helvetica Neue"/>
                <a:cs typeface="Helvetica Neue"/>
                <a:sym typeface="Helvetica Neue"/>
              </a:rPr>
              <a:t>how much </a:t>
            </a:r>
            <a:r>
              <a:rPr lang="en-US" sz="1200" b="1" i="0" u="none" strike="noStrike" cap="none">
                <a:solidFill>
                  <a:srgbClr val="000000"/>
                </a:solidFill>
                <a:latin typeface="Helvetica Neue"/>
                <a:ea typeface="Helvetica Neue"/>
                <a:cs typeface="Helvetica Neue"/>
                <a:sym typeface="Helvetica Neue"/>
              </a:rPr>
              <a:t>Time</a:t>
            </a:r>
            <a:r>
              <a:rPr lang="en-US" sz="1200" b="0" i="0" u="none" strike="noStrike" cap="none">
                <a:solidFill>
                  <a:srgbClr val="000000"/>
                </a:solidFill>
                <a:latin typeface="Helvetica Neue"/>
                <a:ea typeface="Helvetica Neue"/>
                <a:cs typeface="Helvetica Neue"/>
                <a:sym typeface="Helvetica Neue"/>
              </a:rPr>
              <a:t> &amp; </a:t>
            </a:r>
            <a:endParaRPr/>
          </a:p>
          <a:p>
            <a:pPr marL="501315" marR="0" lvl="1" indent="-120314" algn="l" rtl="0">
              <a:lnSpc>
                <a:spcPct val="100000"/>
              </a:lnSpc>
              <a:spcBef>
                <a:spcPts val="0"/>
              </a:spcBef>
              <a:spcAft>
                <a:spcPts val="0"/>
              </a:spcAft>
              <a:buClr>
                <a:srgbClr val="000000"/>
              </a:buClr>
              <a:buSzPts val="1200"/>
              <a:buFont typeface="Helvetica Neue"/>
              <a:buChar char="•"/>
            </a:pPr>
            <a:r>
              <a:rPr lang="en-US" sz="1200" b="1" i="0" u="none" strike="noStrike" cap="none">
                <a:solidFill>
                  <a:srgbClr val="000000"/>
                </a:solidFill>
                <a:latin typeface="Helvetica Neue"/>
                <a:ea typeface="Helvetica Neue"/>
                <a:cs typeface="Helvetica Neue"/>
                <a:sym typeface="Helvetica Neue"/>
              </a:rPr>
              <a:t>Money</a:t>
            </a:r>
            <a:r>
              <a:rPr lang="en-US" sz="1200" b="0" i="0" u="none" strike="noStrike" cap="none">
                <a:solidFill>
                  <a:srgbClr val="000000"/>
                </a:solidFill>
                <a:latin typeface="Helvetica Neue"/>
                <a:ea typeface="Helvetica Neue"/>
                <a:cs typeface="Helvetica Neue"/>
                <a:sym typeface="Helvetica Neue"/>
              </a:rPr>
              <a:t> would that need</a:t>
            </a:r>
            <a:endParaRPr/>
          </a:p>
          <a:p>
            <a:pPr marL="120315" marR="0" lvl="0" indent="-120315" algn="l" rtl="0">
              <a:lnSpc>
                <a:spcPct val="100000"/>
              </a:lnSpc>
              <a:spcBef>
                <a:spcPts val="0"/>
              </a:spcBef>
              <a:spcAft>
                <a:spcPts val="0"/>
              </a:spcAft>
              <a:buClr>
                <a:srgbClr val="000000"/>
              </a:buClr>
              <a:buSzPts val="1200"/>
              <a:buFont typeface="Helvetica Neue"/>
              <a:buChar char="•"/>
            </a:pPr>
            <a:r>
              <a:rPr lang="en-US" sz="1200" b="0" i="0" u="none" strike="noStrike" cap="none">
                <a:solidFill>
                  <a:srgbClr val="000000"/>
                </a:solidFill>
                <a:latin typeface="Helvetica Neue"/>
                <a:ea typeface="Helvetica Neue"/>
                <a:cs typeface="Helvetica Neue"/>
                <a:sym typeface="Helvetica Neue"/>
              </a:rPr>
              <a:t>In our experience this will need very experience team to create at least 2 to 3 years with at least 10 Engineers</a:t>
            </a:r>
            <a:endParaRPr/>
          </a:p>
          <a:p>
            <a:pPr marL="120315" marR="0" lvl="0" indent="-120315" algn="l" rtl="0">
              <a:lnSpc>
                <a:spcPct val="100000"/>
              </a:lnSpc>
              <a:spcBef>
                <a:spcPts val="0"/>
              </a:spcBef>
              <a:spcAft>
                <a:spcPts val="0"/>
              </a:spcAft>
              <a:buClr>
                <a:srgbClr val="000000"/>
              </a:buClr>
              <a:buSzPts val="1200"/>
              <a:buFont typeface="Helvetica Neue"/>
              <a:buChar char="•"/>
            </a:pPr>
            <a:r>
              <a:rPr lang="en-US" sz="1200" b="1" i="0" u="none" strike="noStrike" cap="none">
                <a:solidFill>
                  <a:srgbClr val="000000"/>
                </a:solidFill>
                <a:latin typeface="Helvetica Neue"/>
                <a:ea typeface="Helvetica Neue"/>
                <a:cs typeface="Helvetica Neue"/>
                <a:sym typeface="Helvetica Neue"/>
              </a:rPr>
              <a:t>Time</a:t>
            </a:r>
            <a:r>
              <a:rPr lang="en-US" sz="1200" b="0" i="0" u="none" strike="noStrike" cap="none">
                <a:solidFill>
                  <a:srgbClr val="000000"/>
                </a:solidFill>
                <a:latin typeface="Helvetica Neue"/>
                <a:ea typeface="Helvetica Neue"/>
                <a:cs typeface="Helvetica Neue"/>
                <a:sym typeface="Helvetica Neue"/>
              </a:rPr>
              <a:t> = loss of business opportunity for client </a:t>
            </a:r>
            <a:endParaRPr/>
          </a:p>
          <a:p>
            <a:pPr marL="120315" marR="0" lvl="0" indent="-120315" algn="l" rtl="0">
              <a:lnSpc>
                <a:spcPct val="100000"/>
              </a:lnSpc>
              <a:spcBef>
                <a:spcPts val="0"/>
              </a:spcBef>
              <a:spcAft>
                <a:spcPts val="0"/>
              </a:spcAft>
              <a:buClr>
                <a:srgbClr val="000000"/>
              </a:buClr>
              <a:buSzPts val="1200"/>
              <a:buFont typeface="Helvetica Neue"/>
              <a:buChar char="•"/>
            </a:pPr>
            <a:r>
              <a:rPr lang="en-US" sz="1200" b="1" i="0" u="none" strike="noStrike" cap="none">
                <a:solidFill>
                  <a:srgbClr val="000000"/>
                </a:solidFill>
                <a:latin typeface="Helvetica Neue"/>
                <a:ea typeface="Helvetica Neue"/>
                <a:cs typeface="Helvetica Neue"/>
                <a:sym typeface="Helvetica Neue"/>
              </a:rPr>
              <a:t>Money</a:t>
            </a:r>
            <a:r>
              <a:rPr lang="en-US" sz="1200" b="0" i="0" u="none" strike="noStrike" cap="none">
                <a:solidFill>
                  <a:srgbClr val="000000"/>
                </a:solidFill>
                <a:latin typeface="Helvetica Neue"/>
                <a:ea typeface="Helvetica Neue"/>
                <a:cs typeface="Helvetica Neue"/>
                <a:sym typeface="Helvetica Neue"/>
              </a:rPr>
              <a:t> = Risk without confirmed return</a:t>
            </a:r>
            <a:endParaRPr/>
          </a:p>
          <a:p>
            <a:pPr marL="120315" marR="0" lvl="0" indent="-120315" algn="l" rtl="0">
              <a:lnSpc>
                <a:spcPct val="100000"/>
              </a:lnSpc>
              <a:spcBef>
                <a:spcPts val="0"/>
              </a:spcBef>
              <a:spcAft>
                <a:spcPts val="0"/>
              </a:spcAft>
              <a:buClr>
                <a:srgbClr val="000000"/>
              </a:buClr>
              <a:buSzPts val="1200"/>
              <a:buFont typeface="Helvetica Neue"/>
              <a:buChar char="•"/>
            </a:pPr>
            <a:r>
              <a:rPr lang="en-US" sz="1200" b="0" i="0" u="none" strike="noStrike" cap="none">
                <a:solidFill>
                  <a:srgbClr val="000000"/>
                </a:solidFill>
                <a:latin typeface="Helvetica Neue"/>
                <a:ea typeface="Helvetica Neue"/>
                <a:cs typeface="Helvetica Neue"/>
                <a:sym typeface="Helvetica Neue"/>
              </a:rPr>
              <a:t>So our current price is very accurate!</a:t>
            </a:r>
            <a:endParaRPr/>
          </a:p>
        </p:txBody>
      </p:sp>
      <p:sp>
        <p:nvSpPr>
          <p:cNvPr id="1442" name="Google Shape;1442;p21"/>
          <p:cNvSpPr txBox="1">
            <a:spLocks noGrp="1"/>
          </p:cNvSpPr>
          <p:nvPr>
            <p:ph type="sldNum" idx="12"/>
          </p:nvPr>
        </p:nvSpPr>
        <p:spPr>
          <a:xfrm>
            <a:off x="8660940" y="4757408"/>
            <a:ext cx="406800" cy="399000"/>
          </a:xfrm>
          <a:prstGeom prst="rect">
            <a:avLst/>
          </a:prstGeom>
        </p:spPr>
        <p:txBody>
          <a:bodyPr spcFirstLastPara="1" wrap="square" lIns="40800" tIns="40800" rIns="40800" bIns="40800" anchor="ctr" anchorCtr="0">
            <a:noAutofit/>
          </a:bodyPr>
          <a:lstStyle/>
          <a:p>
            <a:pPr marL="0" lvl="0" indent="0" algn="r" rtl="0">
              <a:spcBef>
                <a:spcPts val="0"/>
              </a:spcBef>
              <a:spcAft>
                <a:spcPts val="0"/>
              </a:spcAft>
              <a:buClr>
                <a:srgbClr val="FFFFFF"/>
              </a:buClr>
              <a:buSzPts val="2100"/>
              <a:buFont typeface="Calibri"/>
              <a:buNone/>
            </a:pPr>
            <a:fld id="{00000000-1234-1234-1234-123412341234}" type="slidenum">
              <a:rPr lang="en-US"/>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g8071907143_2_349"/>
          <p:cNvSpPr/>
          <p:nvPr/>
        </p:nvSpPr>
        <p:spPr>
          <a:xfrm>
            <a:off x="1083893" y="104513"/>
            <a:ext cx="6976214" cy="387351"/>
          </a:xfrm>
          <a:prstGeom prst="rect">
            <a:avLst/>
          </a:prstGeom>
          <a:solidFill>
            <a:srgbClr val="FFFFFF"/>
          </a:solidFill>
          <a:ln w="12700" cap="flat" cmpd="sng">
            <a:solidFill>
              <a:schemeClr val="accent1"/>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Helvetica Neue"/>
              <a:buNone/>
            </a:pPr>
            <a:r>
              <a:rPr lang="en-US" sz="2000" b="0" i="0" u="none" strike="noStrike" cap="none" dirty="0">
                <a:solidFill>
                  <a:srgbClr val="000000"/>
                </a:solidFill>
                <a:latin typeface="Helvetica Neue"/>
                <a:ea typeface="Helvetica Neue"/>
                <a:cs typeface="Helvetica Neue"/>
                <a:sym typeface="Helvetica Neue"/>
              </a:rPr>
              <a:t>Table of </a:t>
            </a:r>
            <a:r>
              <a:rPr lang="en-US" sz="2000" b="0" i="0" u="none" strike="noStrike" cap="none" dirty="0" smtClean="0">
                <a:solidFill>
                  <a:srgbClr val="000000"/>
                </a:solidFill>
                <a:latin typeface="Helvetica Neue"/>
                <a:ea typeface="Helvetica Neue"/>
                <a:cs typeface="Helvetica Neue"/>
                <a:sym typeface="Helvetica Neue"/>
              </a:rPr>
              <a:t>Contents</a:t>
            </a:r>
            <a:endParaRPr dirty="0"/>
          </a:p>
        </p:txBody>
      </p:sp>
      <p:sp>
        <p:nvSpPr>
          <p:cNvPr id="792" name="Google Shape;792;g8071907143_2_349"/>
          <p:cNvSpPr txBox="1">
            <a:spLocks noGrp="1"/>
          </p:cNvSpPr>
          <p:nvPr>
            <p:ph type="sldNum" idx="12"/>
          </p:nvPr>
        </p:nvSpPr>
        <p:spPr>
          <a:xfrm>
            <a:off x="8817210" y="4757408"/>
            <a:ext cx="250591" cy="399121"/>
          </a:xfrm>
          <a:prstGeom prst="rect">
            <a:avLst/>
          </a:prstGeom>
          <a:noFill/>
          <a:ln>
            <a:noFill/>
          </a:ln>
        </p:spPr>
        <p:txBody>
          <a:bodyPr spcFirstLastPara="1" wrap="square" lIns="40800" tIns="40800" rIns="40800" bIns="40800" anchor="ctr" anchorCtr="0">
            <a:noAutofit/>
          </a:bodyPr>
          <a:lstStyle/>
          <a:p>
            <a:pPr marL="0" lvl="0" indent="0" algn="r" rtl="0">
              <a:lnSpc>
                <a:spcPct val="100000"/>
              </a:lnSpc>
              <a:spcBef>
                <a:spcPts val="0"/>
              </a:spcBef>
              <a:spcAft>
                <a:spcPts val="0"/>
              </a:spcAft>
              <a:buClr>
                <a:srgbClr val="FFFFFF"/>
              </a:buClr>
              <a:buSzPts val="2100"/>
              <a:buFont typeface="Calibri"/>
              <a:buNone/>
            </a:pPr>
            <a:fld id="{00000000-1234-1234-1234-123412341234}" type="slidenum">
              <a:rPr lang="en-US" sz="2100" b="1">
                <a:solidFill>
                  <a:srgbClr val="FFFFFF"/>
                </a:solidFill>
                <a:latin typeface="Calibri"/>
                <a:ea typeface="Calibri"/>
                <a:cs typeface="Calibri"/>
                <a:sym typeface="Calibri"/>
              </a:rPr>
              <a:t>3</a:t>
            </a:fld>
            <a:endParaRPr/>
          </a:p>
        </p:txBody>
      </p:sp>
      <p:sp>
        <p:nvSpPr>
          <p:cNvPr id="72" name="Problem Statement">
            <a:hlinkClick r:id="" action="ppaction://hlinkshowjump?jump=nextslide"/>
          </p:cNvPr>
          <p:cNvSpPr/>
          <p:nvPr/>
        </p:nvSpPr>
        <p:spPr>
          <a:xfrm>
            <a:off x="870554" y="628126"/>
            <a:ext cx="2032001" cy="374651"/>
          </a:xfrm>
          <a:prstGeom prst="rect">
            <a:avLst/>
          </a:prstGeom>
          <a:solidFill>
            <a:srgbClr val="FFFFFF"/>
          </a:solidFill>
          <a:ln w="127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200"/>
            </a:lvl1pPr>
          </a:lstStyle>
          <a:p>
            <a:r>
              <a:t>Problem Statement</a:t>
            </a:r>
          </a:p>
        </p:txBody>
      </p:sp>
      <p:sp>
        <p:nvSpPr>
          <p:cNvPr id="73" name="App Ecosystem">
            <a:hlinkClick r:id="rId3" action="ppaction://hlinksldjump"/>
          </p:cNvPr>
          <p:cNvSpPr/>
          <p:nvPr/>
        </p:nvSpPr>
        <p:spPr>
          <a:xfrm>
            <a:off x="3555999" y="628126"/>
            <a:ext cx="2032001" cy="374651"/>
          </a:xfrm>
          <a:prstGeom prst="rect">
            <a:avLst/>
          </a:prstGeom>
          <a:solidFill>
            <a:srgbClr val="FFFFFF"/>
          </a:solidFill>
          <a:ln w="127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200"/>
            </a:lvl1pPr>
          </a:lstStyle>
          <a:p>
            <a:r>
              <a:t>App Ecosystem</a:t>
            </a:r>
          </a:p>
        </p:txBody>
      </p:sp>
      <p:sp>
        <p:nvSpPr>
          <p:cNvPr id="74" name="Scaling with Partners">
            <a:hlinkClick r:id="rId4" action="ppaction://hlinksldjump"/>
          </p:cNvPr>
          <p:cNvSpPr/>
          <p:nvPr/>
        </p:nvSpPr>
        <p:spPr>
          <a:xfrm>
            <a:off x="6158580" y="1331111"/>
            <a:ext cx="2032001" cy="374651"/>
          </a:xfrm>
          <a:prstGeom prst="rect">
            <a:avLst/>
          </a:prstGeom>
          <a:solidFill>
            <a:srgbClr val="FFFFFF"/>
          </a:solidFill>
          <a:ln w="127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200"/>
            </a:lvl1pPr>
          </a:lstStyle>
          <a:p>
            <a:r>
              <a:t>Scaling with Partners</a:t>
            </a:r>
          </a:p>
        </p:txBody>
      </p:sp>
      <p:sp>
        <p:nvSpPr>
          <p:cNvPr id="75" name="Partner On-boarding">
            <a:hlinkClick r:id="rId5" action="ppaction://hlinksldjump"/>
          </p:cNvPr>
          <p:cNvSpPr/>
          <p:nvPr/>
        </p:nvSpPr>
        <p:spPr>
          <a:xfrm>
            <a:off x="6158580" y="2825981"/>
            <a:ext cx="2032001" cy="374651"/>
          </a:xfrm>
          <a:prstGeom prst="rect">
            <a:avLst/>
          </a:prstGeom>
          <a:solidFill>
            <a:srgbClr val="FFFFFF"/>
          </a:solidFill>
          <a:ln w="127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200"/>
            </a:lvl1pPr>
          </a:lstStyle>
          <a:p>
            <a:r>
              <a:t>Partner On-boarding</a:t>
            </a:r>
          </a:p>
        </p:txBody>
      </p:sp>
      <p:sp>
        <p:nvSpPr>
          <p:cNvPr id="76" name="Choice of Hardware">
            <a:hlinkClick r:id="rId6" action="ppaction://hlinksldjump"/>
          </p:cNvPr>
          <p:cNvSpPr/>
          <p:nvPr/>
        </p:nvSpPr>
        <p:spPr>
          <a:xfrm>
            <a:off x="870554" y="1331111"/>
            <a:ext cx="2032001" cy="374651"/>
          </a:xfrm>
          <a:prstGeom prst="rect">
            <a:avLst/>
          </a:prstGeom>
          <a:solidFill>
            <a:srgbClr val="FFFFFF"/>
          </a:solidFill>
          <a:ln w="127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200"/>
            </a:lvl1pPr>
          </a:lstStyle>
          <a:p>
            <a:r>
              <a:t>Choice of Hardware</a:t>
            </a:r>
          </a:p>
        </p:txBody>
      </p:sp>
      <p:sp>
        <p:nvSpPr>
          <p:cNvPr id="77" name="Working of Ecosystem">
            <a:hlinkClick r:id="rId7" action="ppaction://hlinksldjump"/>
          </p:cNvPr>
          <p:cNvSpPr/>
          <p:nvPr/>
        </p:nvSpPr>
        <p:spPr>
          <a:xfrm>
            <a:off x="3555999" y="1331111"/>
            <a:ext cx="2032001" cy="374651"/>
          </a:xfrm>
          <a:prstGeom prst="rect">
            <a:avLst/>
          </a:prstGeom>
          <a:solidFill>
            <a:srgbClr val="FFFFFF"/>
          </a:solidFill>
          <a:ln w="127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200"/>
            </a:lvl1pPr>
          </a:lstStyle>
          <a:p>
            <a:r>
              <a:t>Working of Ecosystem</a:t>
            </a:r>
          </a:p>
        </p:txBody>
      </p:sp>
      <p:sp>
        <p:nvSpPr>
          <p:cNvPr id="78" name="Faster On-boarding">
            <a:hlinkClick r:id="rId8" action="ppaction://hlinksldjump"/>
          </p:cNvPr>
          <p:cNvSpPr/>
          <p:nvPr/>
        </p:nvSpPr>
        <p:spPr>
          <a:xfrm>
            <a:off x="870554" y="2076028"/>
            <a:ext cx="2032001" cy="374651"/>
          </a:xfrm>
          <a:prstGeom prst="rect">
            <a:avLst/>
          </a:prstGeom>
          <a:solidFill>
            <a:srgbClr val="FFFFFF"/>
          </a:solidFill>
          <a:ln w="127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200"/>
            </a:lvl1pPr>
          </a:lstStyle>
          <a:p>
            <a:r>
              <a:t>Faster On-boarding</a:t>
            </a:r>
          </a:p>
        </p:txBody>
      </p:sp>
      <p:sp>
        <p:nvSpPr>
          <p:cNvPr id="79" name="Who pays whom">
            <a:hlinkClick r:id="rId9" action="ppaction://hlinksldjump"/>
          </p:cNvPr>
          <p:cNvSpPr/>
          <p:nvPr/>
        </p:nvSpPr>
        <p:spPr>
          <a:xfrm>
            <a:off x="3555999" y="2076028"/>
            <a:ext cx="2032001" cy="374651"/>
          </a:xfrm>
          <a:prstGeom prst="rect">
            <a:avLst/>
          </a:prstGeom>
          <a:solidFill>
            <a:srgbClr val="FFFFFF"/>
          </a:solidFill>
          <a:ln w="127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200"/>
            </a:lvl1pPr>
          </a:lstStyle>
          <a:p>
            <a:r>
              <a:t>Who pays whom</a:t>
            </a:r>
          </a:p>
        </p:txBody>
      </p:sp>
      <p:sp>
        <p:nvSpPr>
          <p:cNvPr id="80" name="Economy of Partners">
            <a:hlinkClick r:id="rId10" action="ppaction://hlinksldjump"/>
          </p:cNvPr>
          <p:cNvSpPr/>
          <p:nvPr/>
        </p:nvSpPr>
        <p:spPr>
          <a:xfrm>
            <a:off x="6158580" y="2076028"/>
            <a:ext cx="2032001" cy="374651"/>
          </a:xfrm>
          <a:prstGeom prst="rect">
            <a:avLst/>
          </a:prstGeom>
          <a:solidFill>
            <a:srgbClr val="FFFFFF"/>
          </a:solidFill>
          <a:ln w="127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200"/>
            </a:lvl1pPr>
          </a:lstStyle>
          <a:p>
            <a:r>
              <a:t>Economy of Partners</a:t>
            </a:r>
          </a:p>
        </p:txBody>
      </p:sp>
      <p:sp>
        <p:nvSpPr>
          <p:cNvPr id="81" name="Contactless Ordering">
            <a:hlinkClick r:id="rId11" action="ppaction://hlinksldjump"/>
          </p:cNvPr>
          <p:cNvSpPr/>
          <p:nvPr/>
        </p:nvSpPr>
        <p:spPr>
          <a:xfrm>
            <a:off x="6158580" y="628126"/>
            <a:ext cx="2032001" cy="374651"/>
          </a:xfrm>
          <a:prstGeom prst="rect">
            <a:avLst/>
          </a:prstGeom>
          <a:solidFill>
            <a:srgbClr val="FFFFFF"/>
          </a:solidFill>
          <a:ln w="127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200"/>
            </a:lvl1pPr>
          </a:lstStyle>
          <a:p>
            <a:r>
              <a:t>Contactless Ordering</a:t>
            </a:r>
          </a:p>
        </p:txBody>
      </p:sp>
      <p:sp>
        <p:nvSpPr>
          <p:cNvPr id="82" name="Blockchain &amp; Crypto Power">
            <a:hlinkClick r:id="rId12" action="ppaction://hlinksldjump"/>
          </p:cNvPr>
          <p:cNvSpPr/>
          <p:nvPr/>
        </p:nvSpPr>
        <p:spPr>
          <a:xfrm>
            <a:off x="3555999" y="2825981"/>
            <a:ext cx="2032001" cy="374651"/>
          </a:xfrm>
          <a:prstGeom prst="rect">
            <a:avLst/>
          </a:prstGeom>
          <a:solidFill>
            <a:srgbClr val="FFFFFF"/>
          </a:solidFill>
          <a:ln w="127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200"/>
            </a:lvl1pPr>
          </a:lstStyle>
          <a:p>
            <a:r>
              <a:t>Blockchain &amp; Crypto Power </a:t>
            </a:r>
          </a:p>
        </p:txBody>
      </p:sp>
      <p:sp>
        <p:nvSpPr>
          <p:cNvPr id="83" name="EV Power">
            <a:hlinkClick r:id="rId13" action="ppaction://hlinksldjump"/>
          </p:cNvPr>
          <p:cNvSpPr/>
          <p:nvPr/>
        </p:nvSpPr>
        <p:spPr>
          <a:xfrm>
            <a:off x="870554" y="2825981"/>
            <a:ext cx="2032001" cy="374651"/>
          </a:xfrm>
          <a:prstGeom prst="rect">
            <a:avLst/>
          </a:prstGeom>
          <a:solidFill>
            <a:srgbClr val="FFFFFF"/>
          </a:solidFill>
          <a:ln w="127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200"/>
            </a:lvl1pPr>
          </a:lstStyle>
          <a:p>
            <a:r>
              <a:rPr dirty="0"/>
              <a:t>EV </a:t>
            </a:r>
            <a:r>
              <a:rPr lang="en-US" dirty="0" smtClean="0"/>
              <a:t>/ More Ecosystem </a:t>
            </a:r>
            <a:r>
              <a:rPr dirty="0" smtClean="0"/>
              <a:t>Power</a:t>
            </a:r>
            <a:endParaRPr dirty="0"/>
          </a:p>
        </p:txBody>
      </p:sp>
      <p:sp>
        <p:nvSpPr>
          <p:cNvPr id="84" name="TAM/SAM/SOM">
            <a:hlinkClick r:id="rId14" action="ppaction://hlinksldjump"/>
          </p:cNvPr>
          <p:cNvSpPr/>
          <p:nvPr/>
        </p:nvSpPr>
        <p:spPr>
          <a:xfrm>
            <a:off x="870554" y="3567066"/>
            <a:ext cx="2032001" cy="374651"/>
          </a:xfrm>
          <a:prstGeom prst="rect">
            <a:avLst/>
          </a:prstGeom>
          <a:solidFill>
            <a:srgbClr val="FFFFFF"/>
          </a:solidFill>
          <a:ln w="127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200"/>
            </a:lvl1pPr>
          </a:lstStyle>
          <a:p>
            <a:r>
              <a:t>TAM/SAM/SOM </a:t>
            </a:r>
          </a:p>
        </p:txBody>
      </p:sp>
      <p:sp>
        <p:nvSpPr>
          <p:cNvPr id="85" name="Yotto Vs Zomato">
            <a:hlinkClick r:id="rId15" action="ppaction://hlinksldjump"/>
          </p:cNvPr>
          <p:cNvSpPr/>
          <p:nvPr/>
        </p:nvSpPr>
        <p:spPr>
          <a:xfrm>
            <a:off x="3555999" y="3567066"/>
            <a:ext cx="2032001" cy="374651"/>
          </a:xfrm>
          <a:prstGeom prst="rect">
            <a:avLst/>
          </a:prstGeom>
          <a:solidFill>
            <a:srgbClr val="FFFFFF"/>
          </a:solidFill>
          <a:ln w="127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200"/>
            </a:lvl1pPr>
          </a:lstStyle>
          <a:p>
            <a:r>
              <a:rPr dirty="0" smtClean="0"/>
              <a:t>Yotto </a:t>
            </a:r>
            <a:r>
              <a:rPr lang="en-US" dirty="0" smtClean="0"/>
              <a:t>v</a:t>
            </a:r>
            <a:r>
              <a:rPr dirty="0" smtClean="0"/>
              <a:t>s</a:t>
            </a:r>
            <a:r>
              <a:rPr lang="en-US" dirty="0" smtClean="0"/>
              <a:t>.</a:t>
            </a:r>
            <a:r>
              <a:rPr dirty="0" smtClean="0"/>
              <a:t> Zomato</a:t>
            </a:r>
            <a:r>
              <a:rPr lang="en-US" dirty="0" smtClean="0"/>
              <a:t>/Swiggy</a:t>
            </a:r>
            <a:endParaRPr dirty="0"/>
          </a:p>
        </p:txBody>
      </p:sp>
      <p:sp>
        <p:nvSpPr>
          <p:cNvPr id="86" name="Projection">
            <a:hlinkClick r:id="rId16" action="ppaction://hlinksldjump"/>
          </p:cNvPr>
          <p:cNvSpPr/>
          <p:nvPr/>
        </p:nvSpPr>
        <p:spPr>
          <a:xfrm>
            <a:off x="6158580" y="3567066"/>
            <a:ext cx="2032001" cy="374651"/>
          </a:xfrm>
          <a:prstGeom prst="rect">
            <a:avLst/>
          </a:prstGeom>
          <a:solidFill>
            <a:srgbClr val="FFFFFF"/>
          </a:solidFill>
          <a:ln w="127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200"/>
            </a:lvl1pPr>
          </a:lstStyle>
          <a:p>
            <a:r>
              <a:rPr dirty="0" smtClean="0"/>
              <a:t>Projection</a:t>
            </a:r>
            <a:r>
              <a:rPr lang="en-US" dirty="0" smtClean="0"/>
              <a:t>s | Burn Rate</a:t>
            </a:r>
            <a:endParaRPr dirty="0"/>
          </a:p>
        </p:txBody>
      </p:sp>
      <p:sp>
        <p:nvSpPr>
          <p:cNvPr id="87" name="START"/>
          <p:cNvSpPr/>
          <p:nvPr/>
        </p:nvSpPr>
        <p:spPr>
          <a:xfrm>
            <a:off x="436334" y="626811"/>
            <a:ext cx="557882" cy="377281"/>
          </a:xfrm>
          <a:prstGeom prst="roundRect">
            <a:avLst>
              <a:gd name="adj" fmla="val 50000"/>
            </a:avLst>
          </a:prstGeom>
          <a:solidFill>
            <a:schemeClr val="accent3"/>
          </a:solidFill>
          <a:ln w="12700">
            <a:miter lim="400000"/>
          </a:ln>
          <a:effectLst>
            <a:outerShdw blurRad="38100" dist="23000" dir="5400000" rotWithShape="0">
              <a:srgbClr val="000000">
                <a:alpha val="34999"/>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000" b="1">
                <a:solidFill>
                  <a:srgbClr val="FFFFFF"/>
                </a:solidFill>
              </a:defRPr>
            </a:lvl1pPr>
          </a:lstStyle>
          <a:p>
            <a:r>
              <a:t>START</a:t>
            </a:r>
          </a:p>
        </p:txBody>
      </p:sp>
      <p:cxnSp>
        <p:nvCxnSpPr>
          <p:cNvPr id="88" name="Connection Line"/>
          <p:cNvCxnSpPr>
            <a:stCxn id="73" idx="0"/>
            <a:endCxn id="81" idx="0"/>
          </p:cNvCxnSpPr>
          <p:nvPr/>
        </p:nvCxnSpPr>
        <p:spPr>
          <a:xfrm>
            <a:off x="4571999" y="815451"/>
            <a:ext cx="2602582" cy="1"/>
          </a:xfrm>
          <a:prstGeom prst="straightConnector1">
            <a:avLst/>
          </a:prstGeom>
          <a:ln w="12700">
            <a:solidFill>
              <a:schemeClr val="accent1"/>
            </a:solidFill>
            <a:tailEnd type="triangle"/>
          </a:ln>
        </p:spPr>
      </p:cxnSp>
      <p:cxnSp>
        <p:nvCxnSpPr>
          <p:cNvPr id="89" name="Connection Line"/>
          <p:cNvCxnSpPr>
            <a:stCxn id="76" idx="0"/>
            <a:endCxn id="77" idx="0"/>
          </p:cNvCxnSpPr>
          <p:nvPr/>
        </p:nvCxnSpPr>
        <p:spPr>
          <a:xfrm>
            <a:off x="1886554" y="1518436"/>
            <a:ext cx="2685446" cy="1"/>
          </a:xfrm>
          <a:prstGeom prst="straightConnector1">
            <a:avLst/>
          </a:prstGeom>
          <a:ln w="12700">
            <a:solidFill>
              <a:schemeClr val="accent1"/>
            </a:solidFill>
            <a:headEnd type="triangle"/>
          </a:ln>
        </p:spPr>
      </p:cxnSp>
      <p:cxnSp>
        <p:nvCxnSpPr>
          <p:cNvPr id="90" name="Connection Line"/>
          <p:cNvCxnSpPr>
            <a:stCxn id="77" idx="0"/>
            <a:endCxn id="74" idx="0"/>
          </p:cNvCxnSpPr>
          <p:nvPr/>
        </p:nvCxnSpPr>
        <p:spPr>
          <a:xfrm>
            <a:off x="4571999" y="1518436"/>
            <a:ext cx="2602582" cy="1"/>
          </a:xfrm>
          <a:prstGeom prst="straightConnector1">
            <a:avLst/>
          </a:prstGeom>
          <a:ln w="12700">
            <a:solidFill>
              <a:schemeClr val="accent1"/>
            </a:solidFill>
            <a:headEnd type="triangle"/>
          </a:ln>
        </p:spPr>
      </p:cxnSp>
      <p:cxnSp>
        <p:nvCxnSpPr>
          <p:cNvPr id="91" name="Connection Line"/>
          <p:cNvCxnSpPr>
            <a:stCxn id="78" idx="0"/>
            <a:endCxn id="79" idx="0"/>
          </p:cNvCxnSpPr>
          <p:nvPr/>
        </p:nvCxnSpPr>
        <p:spPr>
          <a:xfrm>
            <a:off x="1886554" y="2263353"/>
            <a:ext cx="2685446" cy="1"/>
          </a:xfrm>
          <a:prstGeom prst="straightConnector1">
            <a:avLst/>
          </a:prstGeom>
          <a:ln w="12700">
            <a:solidFill>
              <a:schemeClr val="accent1"/>
            </a:solidFill>
            <a:tailEnd type="triangle"/>
          </a:ln>
        </p:spPr>
      </p:cxnSp>
      <p:cxnSp>
        <p:nvCxnSpPr>
          <p:cNvPr id="92" name="Connection Line"/>
          <p:cNvCxnSpPr>
            <a:stCxn id="79" idx="0"/>
            <a:endCxn id="80" idx="0"/>
          </p:cNvCxnSpPr>
          <p:nvPr/>
        </p:nvCxnSpPr>
        <p:spPr>
          <a:xfrm>
            <a:off x="4571999" y="2263353"/>
            <a:ext cx="2602582" cy="1"/>
          </a:xfrm>
          <a:prstGeom prst="straightConnector1">
            <a:avLst/>
          </a:prstGeom>
          <a:ln w="12700">
            <a:solidFill>
              <a:schemeClr val="accent1"/>
            </a:solidFill>
            <a:tailEnd type="triangle"/>
          </a:ln>
        </p:spPr>
      </p:cxnSp>
      <p:cxnSp>
        <p:nvCxnSpPr>
          <p:cNvPr id="93" name="Connection Line"/>
          <p:cNvCxnSpPr>
            <a:stCxn id="72" idx="0"/>
            <a:endCxn id="73" idx="0"/>
          </p:cNvCxnSpPr>
          <p:nvPr/>
        </p:nvCxnSpPr>
        <p:spPr>
          <a:xfrm>
            <a:off x="1886554" y="815451"/>
            <a:ext cx="2685446" cy="1"/>
          </a:xfrm>
          <a:prstGeom prst="straightConnector1">
            <a:avLst/>
          </a:prstGeom>
          <a:ln w="12700">
            <a:solidFill>
              <a:schemeClr val="accent1"/>
            </a:solidFill>
            <a:tailEnd type="triangle"/>
          </a:ln>
        </p:spPr>
      </p:cxnSp>
      <p:cxnSp>
        <p:nvCxnSpPr>
          <p:cNvPr id="94" name="Connection Line"/>
          <p:cNvCxnSpPr>
            <a:stCxn id="84" idx="0"/>
            <a:endCxn id="85" idx="0"/>
          </p:cNvCxnSpPr>
          <p:nvPr/>
        </p:nvCxnSpPr>
        <p:spPr>
          <a:xfrm>
            <a:off x="1886554" y="3754391"/>
            <a:ext cx="2685446" cy="1"/>
          </a:xfrm>
          <a:prstGeom prst="straightConnector1">
            <a:avLst/>
          </a:prstGeom>
          <a:ln w="12700">
            <a:solidFill>
              <a:schemeClr val="accent1"/>
            </a:solidFill>
            <a:tailEnd type="triangle"/>
          </a:ln>
        </p:spPr>
      </p:cxnSp>
      <p:cxnSp>
        <p:nvCxnSpPr>
          <p:cNvPr id="95" name="Connection Line"/>
          <p:cNvCxnSpPr>
            <a:stCxn id="83" idx="0"/>
            <a:endCxn id="82" idx="0"/>
          </p:cNvCxnSpPr>
          <p:nvPr/>
        </p:nvCxnSpPr>
        <p:spPr>
          <a:xfrm flipV="1">
            <a:off x="1886554" y="3013306"/>
            <a:ext cx="2685446" cy="1"/>
          </a:xfrm>
          <a:prstGeom prst="straightConnector1">
            <a:avLst/>
          </a:prstGeom>
          <a:ln w="12700">
            <a:solidFill>
              <a:schemeClr val="accent1"/>
            </a:solidFill>
            <a:headEnd type="triangle"/>
          </a:ln>
        </p:spPr>
      </p:cxnSp>
      <p:cxnSp>
        <p:nvCxnSpPr>
          <p:cNvPr id="96" name="Connection Line"/>
          <p:cNvCxnSpPr>
            <a:stCxn id="82" idx="0"/>
            <a:endCxn id="75" idx="0"/>
          </p:cNvCxnSpPr>
          <p:nvPr/>
        </p:nvCxnSpPr>
        <p:spPr>
          <a:xfrm>
            <a:off x="4571999" y="3013306"/>
            <a:ext cx="2602582" cy="1"/>
          </a:xfrm>
          <a:prstGeom prst="straightConnector1">
            <a:avLst/>
          </a:prstGeom>
          <a:ln w="12700">
            <a:solidFill>
              <a:schemeClr val="accent1"/>
            </a:solidFill>
            <a:headEnd type="triangle"/>
          </a:ln>
        </p:spPr>
      </p:cxnSp>
      <p:cxnSp>
        <p:nvCxnSpPr>
          <p:cNvPr id="97" name="Connection Line"/>
          <p:cNvCxnSpPr>
            <a:stCxn id="85" idx="0"/>
            <a:endCxn id="86" idx="0"/>
          </p:cNvCxnSpPr>
          <p:nvPr/>
        </p:nvCxnSpPr>
        <p:spPr>
          <a:xfrm>
            <a:off x="4571999" y="3754391"/>
            <a:ext cx="2602582" cy="1"/>
          </a:xfrm>
          <a:prstGeom prst="straightConnector1">
            <a:avLst/>
          </a:prstGeom>
          <a:ln w="12700">
            <a:solidFill>
              <a:schemeClr val="accent1"/>
            </a:solidFill>
            <a:tailEnd type="triangle"/>
          </a:ln>
        </p:spPr>
      </p:cxnSp>
      <p:cxnSp>
        <p:nvCxnSpPr>
          <p:cNvPr id="98" name="Connection Line"/>
          <p:cNvCxnSpPr>
            <a:stCxn id="83" idx="0"/>
            <a:endCxn id="84" idx="0"/>
          </p:cNvCxnSpPr>
          <p:nvPr/>
        </p:nvCxnSpPr>
        <p:spPr>
          <a:xfrm>
            <a:off x="1892300" y="3009900"/>
            <a:ext cx="12700" cy="749300"/>
          </a:xfrm>
          <a:prstGeom prst="bentConnector3">
            <a:avLst>
              <a:gd name="adj1" fmla="val -10400000"/>
            </a:avLst>
          </a:prstGeom>
          <a:ln w="12700">
            <a:solidFill>
              <a:schemeClr val="accent1"/>
            </a:solidFill>
            <a:tailEnd type="triangle"/>
          </a:ln>
        </p:spPr>
      </p:cxnSp>
      <p:cxnSp>
        <p:nvCxnSpPr>
          <p:cNvPr id="99" name="Connection Line"/>
          <p:cNvCxnSpPr>
            <a:stCxn id="80" idx="0"/>
            <a:endCxn id="75" idx="0"/>
          </p:cNvCxnSpPr>
          <p:nvPr/>
        </p:nvCxnSpPr>
        <p:spPr>
          <a:xfrm>
            <a:off x="7175500" y="2260600"/>
            <a:ext cx="12700" cy="749300"/>
          </a:xfrm>
          <a:prstGeom prst="bentConnector3">
            <a:avLst>
              <a:gd name="adj1" fmla="val 10700000"/>
            </a:avLst>
          </a:prstGeom>
          <a:ln w="12700">
            <a:solidFill>
              <a:schemeClr val="accent1"/>
            </a:solidFill>
            <a:tailEnd type="triangle"/>
          </a:ln>
        </p:spPr>
      </p:cxnSp>
      <p:cxnSp>
        <p:nvCxnSpPr>
          <p:cNvPr id="100" name="Connection Line"/>
          <p:cNvCxnSpPr>
            <a:stCxn id="76" idx="0"/>
            <a:endCxn id="78" idx="0"/>
          </p:cNvCxnSpPr>
          <p:nvPr/>
        </p:nvCxnSpPr>
        <p:spPr>
          <a:xfrm flipH="1">
            <a:off x="1892300" y="1524000"/>
            <a:ext cx="12700" cy="736600"/>
          </a:xfrm>
          <a:prstGeom prst="bentConnector3">
            <a:avLst>
              <a:gd name="adj1" fmla="val 10500000"/>
            </a:avLst>
          </a:prstGeom>
          <a:ln w="12700">
            <a:solidFill>
              <a:schemeClr val="accent1"/>
            </a:solidFill>
            <a:tailEnd type="triangle"/>
          </a:ln>
        </p:spPr>
      </p:cxnSp>
      <p:cxnSp>
        <p:nvCxnSpPr>
          <p:cNvPr id="101" name="Connection Line"/>
          <p:cNvCxnSpPr>
            <a:stCxn id="81" idx="0"/>
            <a:endCxn id="74" idx="0"/>
          </p:cNvCxnSpPr>
          <p:nvPr/>
        </p:nvCxnSpPr>
        <p:spPr>
          <a:xfrm flipH="1">
            <a:off x="7175500" y="812800"/>
            <a:ext cx="12700" cy="711200"/>
          </a:xfrm>
          <a:prstGeom prst="bentConnector3">
            <a:avLst>
              <a:gd name="adj1" fmla="val -10600000"/>
            </a:avLst>
          </a:prstGeom>
          <a:ln w="12700">
            <a:solidFill>
              <a:schemeClr val="accent1"/>
            </a:solidFill>
            <a:tailEnd type="triangle"/>
          </a:ln>
        </p:spPr>
      </p:cxnSp>
      <p:sp>
        <p:nvSpPr>
          <p:cNvPr id="102" name="People">
            <a:hlinkClick r:id="rId17" action="ppaction://hlinksldjump"/>
          </p:cNvPr>
          <p:cNvSpPr/>
          <p:nvPr/>
        </p:nvSpPr>
        <p:spPr>
          <a:xfrm>
            <a:off x="911986" y="4314424"/>
            <a:ext cx="2032001" cy="374651"/>
          </a:xfrm>
          <a:prstGeom prst="rect">
            <a:avLst/>
          </a:prstGeom>
          <a:solidFill>
            <a:srgbClr val="FFFFFF"/>
          </a:solidFill>
          <a:ln w="127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200"/>
            </a:lvl1pPr>
          </a:lstStyle>
          <a:p>
            <a:r>
              <a:rPr lang="en-US" dirty="0" smtClean="0"/>
              <a:t>Mandate-holder | Contact</a:t>
            </a:r>
            <a:endParaRPr dirty="0"/>
          </a:p>
        </p:txBody>
      </p:sp>
      <p:sp>
        <p:nvSpPr>
          <p:cNvPr id="103" name="Software Costing">
            <a:hlinkClick r:id="rId18" action="ppaction://hlinksldjump"/>
          </p:cNvPr>
          <p:cNvSpPr/>
          <p:nvPr/>
        </p:nvSpPr>
        <p:spPr>
          <a:xfrm>
            <a:off x="3372123" y="4314424"/>
            <a:ext cx="854648" cy="374651"/>
          </a:xfrm>
          <a:prstGeom prst="rect">
            <a:avLst/>
          </a:prstGeom>
          <a:solidFill>
            <a:srgbClr val="FFFFFF"/>
          </a:solidFill>
          <a:ln w="127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200"/>
            </a:lvl1pPr>
          </a:lstStyle>
          <a:p>
            <a:r>
              <a:rPr lang="en-US" dirty="0"/>
              <a:t>People</a:t>
            </a:r>
            <a:endParaRPr dirty="0"/>
          </a:p>
        </p:txBody>
      </p:sp>
      <p:sp>
        <p:nvSpPr>
          <p:cNvPr id="104" name="Burn Rate">
            <a:hlinkClick r:id="rId19" action="ppaction://hlinksldjump"/>
          </p:cNvPr>
          <p:cNvSpPr/>
          <p:nvPr/>
        </p:nvSpPr>
        <p:spPr>
          <a:xfrm>
            <a:off x="6200013" y="4314424"/>
            <a:ext cx="2032001" cy="374651"/>
          </a:xfrm>
          <a:prstGeom prst="rect">
            <a:avLst/>
          </a:prstGeom>
          <a:solidFill>
            <a:srgbClr val="FFFFFF"/>
          </a:solidFill>
          <a:ln w="127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200"/>
            </a:lvl1pPr>
          </a:lstStyle>
          <a:p>
            <a:r>
              <a:rPr lang="en-US" dirty="0"/>
              <a:t>Software Costing</a:t>
            </a:r>
            <a:endParaRPr dirty="0"/>
          </a:p>
        </p:txBody>
      </p:sp>
      <p:sp>
        <p:nvSpPr>
          <p:cNvPr id="105" name="END"/>
          <p:cNvSpPr/>
          <p:nvPr/>
        </p:nvSpPr>
        <p:spPr>
          <a:xfrm>
            <a:off x="436334" y="4308074"/>
            <a:ext cx="557882" cy="374651"/>
          </a:xfrm>
          <a:prstGeom prst="roundRect">
            <a:avLst>
              <a:gd name="adj" fmla="val 47448"/>
            </a:avLst>
          </a:prstGeom>
          <a:solidFill>
            <a:schemeClr val="accent6"/>
          </a:solidFill>
          <a:ln w="12700">
            <a:miter lim="400000"/>
          </a:ln>
          <a:effectLst>
            <a:outerShdw blurRad="38100" dist="23000" dir="5400000" rotWithShape="0">
              <a:srgbClr val="000000">
                <a:alpha val="34999"/>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000" b="1">
                <a:solidFill>
                  <a:srgbClr val="FFFFFF"/>
                </a:solidFill>
              </a:defRPr>
            </a:lvl1pPr>
          </a:lstStyle>
          <a:p>
            <a:r>
              <a:t>END</a:t>
            </a:r>
          </a:p>
        </p:txBody>
      </p:sp>
      <p:cxnSp>
        <p:nvCxnSpPr>
          <p:cNvPr id="106" name="Connection Line"/>
          <p:cNvCxnSpPr/>
          <p:nvPr/>
        </p:nvCxnSpPr>
        <p:spPr>
          <a:xfrm flipH="1">
            <a:off x="1927987" y="4501799"/>
            <a:ext cx="1871460" cy="0"/>
          </a:xfrm>
          <a:prstGeom prst="straightConnector1">
            <a:avLst/>
          </a:prstGeom>
          <a:ln w="12700">
            <a:solidFill>
              <a:schemeClr val="accent1"/>
            </a:solidFill>
            <a:tailEnd type="triangle"/>
          </a:ln>
        </p:spPr>
      </p:cxnSp>
      <p:cxnSp>
        <p:nvCxnSpPr>
          <p:cNvPr id="107" name="Connection Line"/>
          <p:cNvCxnSpPr/>
          <p:nvPr/>
        </p:nvCxnSpPr>
        <p:spPr>
          <a:xfrm>
            <a:off x="3799447" y="4494304"/>
            <a:ext cx="3416567" cy="0"/>
          </a:xfrm>
          <a:prstGeom prst="straightConnector1">
            <a:avLst/>
          </a:prstGeom>
          <a:ln w="12700">
            <a:solidFill>
              <a:schemeClr val="accent1"/>
            </a:solidFill>
            <a:headEnd type="triangle"/>
          </a:ln>
        </p:spPr>
      </p:cxnSp>
      <p:cxnSp>
        <p:nvCxnSpPr>
          <p:cNvPr id="108" name="Connection Line"/>
          <p:cNvCxnSpPr>
            <a:stCxn id="86" idx="0"/>
            <a:endCxn id="104" idx="0"/>
          </p:cNvCxnSpPr>
          <p:nvPr/>
        </p:nvCxnSpPr>
        <p:spPr>
          <a:xfrm>
            <a:off x="7175500" y="3759200"/>
            <a:ext cx="38100" cy="736600"/>
          </a:xfrm>
          <a:prstGeom prst="bentConnector3">
            <a:avLst>
              <a:gd name="adj1" fmla="val 3566666"/>
            </a:avLst>
          </a:prstGeom>
          <a:ln w="12700">
            <a:solidFill>
              <a:schemeClr val="accent1"/>
            </a:solidFill>
            <a:tailEnd type="triangle"/>
          </a:ln>
        </p:spPr>
      </p:cxnSp>
      <p:sp>
        <p:nvSpPr>
          <p:cNvPr id="41" name="Software Costing">
            <a:hlinkClick r:id="rId18" action="ppaction://hlinksldjump"/>
          </p:cNvPr>
          <p:cNvSpPr/>
          <p:nvPr/>
        </p:nvSpPr>
        <p:spPr>
          <a:xfrm>
            <a:off x="4624465" y="4316924"/>
            <a:ext cx="1179854" cy="374651"/>
          </a:xfrm>
          <a:prstGeom prst="rect">
            <a:avLst/>
          </a:prstGeom>
          <a:solidFill>
            <a:srgbClr val="FFFFFF"/>
          </a:solidFill>
          <a:ln w="127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200"/>
            </a:lvl1pPr>
          </a:lstStyle>
          <a:p>
            <a:r>
              <a:rPr lang="en-US" dirty="0" smtClean="0"/>
              <a:t>SWOT Analysis</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sp>
        <p:nvSpPr>
          <p:cNvPr id="1447" name="Google Shape;1447;p22"/>
          <p:cNvSpPr/>
          <p:nvPr/>
        </p:nvSpPr>
        <p:spPr>
          <a:xfrm>
            <a:off x="347041" y="85360"/>
            <a:ext cx="8520524" cy="516646"/>
          </a:xfrm>
          <a:prstGeom prst="rect">
            <a:avLst/>
          </a:prstGeom>
          <a:solidFill>
            <a:srgbClr val="FFFFFF"/>
          </a:solidFill>
          <a:ln w="12700" cap="flat" cmpd="sng">
            <a:solidFill>
              <a:srgbClr val="000000"/>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2500"/>
              <a:buFont typeface="Helvetica Neue"/>
              <a:buNone/>
            </a:pPr>
            <a:r>
              <a:rPr lang="en-US" sz="2500" b="0" i="0" u="none" strike="noStrike" cap="none" dirty="0">
                <a:solidFill>
                  <a:srgbClr val="000000"/>
                </a:solidFill>
                <a:latin typeface="Helvetica Neue"/>
                <a:ea typeface="Helvetica Neue"/>
                <a:cs typeface="Helvetica Neue"/>
                <a:sym typeface="Helvetica Neue"/>
              </a:rPr>
              <a:t>Software </a:t>
            </a:r>
            <a:r>
              <a:rPr lang="en-US" sz="2500" b="0" i="0" u="none" strike="noStrike" cap="none" dirty="0" smtClean="0">
                <a:solidFill>
                  <a:srgbClr val="000000"/>
                </a:solidFill>
                <a:latin typeface="Helvetica Neue"/>
                <a:ea typeface="Helvetica Neue"/>
                <a:cs typeface="Helvetica Neue"/>
                <a:sym typeface="Helvetica Neue"/>
              </a:rPr>
              <a:t>Run-Time </a:t>
            </a:r>
            <a:r>
              <a:rPr lang="en-US" sz="2500" b="0" i="0" u="none" strike="noStrike" cap="none" dirty="0">
                <a:solidFill>
                  <a:srgbClr val="000000"/>
                </a:solidFill>
                <a:latin typeface="Helvetica Neue"/>
                <a:ea typeface="Helvetica Neue"/>
                <a:cs typeface="Helvetica Neue"/>
                <a:sym typeface="Helvetica Neue"/>
              </a:rPr>
              <a:t>Cost Breakup</a:t>
            </a:r>
            <a:endParaRPr dirty="0"/>
          </a:p>
        </p:txBody>
      </p:sp>
      <p:sp>
        <p:nvSpPr>
          <p:cNvPr id="1448" name="Google Shape;1448;p22"/>
          <p:cNvSpPr/>
          <p:nvPr/>
        </p:nvSpPr>
        <p:spPr>
          <a:xfrm>
            <a:off x="2791904" y="2882283"/>
            <a:ext cx="1167711" cy="369889"/>
          </a:xfrm>
          <a:prstGeom prst="roundRect">
            <a:avLst>
              <a:gd name="adj" fmla="val 50000"/>
            </a:avLst>
          </a:prstGeom>
          <a:solidFill>
            <a:srgbClr val="DDDDDD"/>
          </a:solidFill>
          <a:ln w="1270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US" sz="1200" b="0" i="0" u="none" strike="noStrike" cap="none">
                <a:solidFill>
                  <a:srgbClr val="000000"/>
                </a:solidFill>
                <a:latin typeface="Helvetica Neue"/>
                <a:ea typeface="Helvetica Neue"/>
                <a:cs typeface="Helvetica Neue"/>
                <a:sym typeface="Helvetica Neue"/>
              </a:rPr>
              <a:t>Push Alerts</a:t>
            </a:r>
            <a:endParaRPr/>
          </a:p>
        </p:txBody>
      </p:sp>
      <p:sp>
        <p:nvSpPr>
          <p:cNvPr id="1449" name="Google Shape;1449;p22"/>
          <p:cNvSpPr/>
          <p:nvPr/>
        </p:nvSpPr>
        <p:spPr>
          <a:xfrm>
            <a:off x="542147" y="2329983"/>
            <a:ext cx="1167600" cy="369900"/>
          </a:xfrm>
          <a:prstGeom prst="roundRect">
            <a:avLst>
              <a:gd name="adj" fmla="val 50000"/>
            </a:avLst>
          </a:prstGeom>
          <a:solidFill>
            <a:srgbClr val="DDDDDD"/>
          </a:solidFill>
          <a:ln w="1270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US" sz="1200" b="0" i="0" u="none" strike="noStrike" cap="none">
                <a:solidFill>
                  <a:srgbClr val="000000"/>
                </a:solidFill>
                <a:latin typeface="Helvetica Neue"/>
                <a:ea typeface="Helvetica Neue"/>
                <a:cs typeface="Helvetica Neue"/>
                <a:sym typeface="Helvetica Neue"/>
              </a:rPr>
              <a:t>$0.z /Bill </a:t>
            </a:r>
            <a:r>
              <a:rPr lang="en-US" sz="1800" b="0" i="0" u="none" strike="noStrike" cap="none">
                <a:solidFill>
                  <a:srgbClr val="000000"/>
                </a:solidFill>
                <a:latin typeface="Helvetica Neue"/>
                <a:ea typeface="Helvetica Neue"/>
                <a:cs typeface="Helvetica Neue"/>
                <a:sym typeface="Helvetica Neue"/>
              </a:rPr>
              <a:t>+</a:t>
            </a:r>
            <a:endParaRPr/>
          </a:p>
        </p:txBody>
      </p:sp>
      <p:sp>
        <p:nvSpPr>
          <p:cNvPr id="1450" name="Google Shape;1450;p22"/>
          <p:cNvSpPr/>
          <p:nvPr/>
        </p:nvSpPr>
        <p:spPr>
          <a:xfrm>
            <a:off x="2769679" y="1430262"/>
            <a:ext cx="1167711" cy="369889"/>
          </a:xfrm>
          <a:prstGeom prst="roundRect">
            <a:avLst>
              <a:gd name="adj" fmla="val 50000"/>
            </a:avLst>
          </a:prstGeom>
          <a:solidFill>
            <a:srgbClr val="DDDDDD"/>
          </a:solidFill>
          <a:ln w="1270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US" sz="1200" b="0" i="0" u="none" strike="noStrike" cap="none">
                <a:solidFill>
                  <a:srgbClr val="000000"/>
                </a:solidFill>
                <a:latin typeface="Helvetica Neue"/>
                <a:ea typeface="Helvetica Neue"/>
                <a:cs typeface="Helvetica Neue"/>
                <a:sym typeface="Helvetica Neue"/>
              </a:rPr>
              <a:t>Payment G</a:t>
            </a:r>
            <a:endParaRPr/>
          </a:p>
        </p:txBody>
      </p:sp>
      <p:sp>
        <p:nvSpPr>
          <p:cNvPr id="1451" name="Google Shape;1451;p22"/>
          <p:cNvSpPr/>
          <p:nvPr/>
        </p:nvSpPr>
        <p:spPr>
          <a:xfrm>
            <a:off x="2791904" y="2145718"/>
            <a:ext cx="1167711" cy="369889"/>
          </a:xfrm>
          <a:prstGeom prst="roundRect">
            <a:avLst>
              <a:gd name="adj" fmla="val 50000"/>
            </a:avLst>
          </a:prstGeom>
          <a:solidFill>
            <a:srgbClr val="DDDDDD"/>
          </a:solidFill>
          <a:ln w="1270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US" sz="1200" b="0" i="0" u="none" strike="noStrike" cap="none">
                <a:solidFill>
                  <a:srgbClr val="000000"/>
                </a:solidFill>
                <a:latin typeface="Helvetica Neue"/>
                <a:ea typeface="Helvetica Neue"/>
                <a:cs typeface="Helvetica Neue"/>
                <a:sym typeface="Helvetica Neue"/>
              </a:rPr>
              <a:t>Google Map</a:t>
            </a:r>
            <a:endParaRPr/>
          </a:p>
        </p:txBody>
      </p:sp>
      <p:sp>
        <p:nvSpPr>
          <p:cNvPr id="1452" name="Google Shape;1452;p22"/>
          <p:cNvSpPr/>
          <p:nvPr/>
        </p:nvSpPr>
        <p:spPr>
          <a:xfrm>
            <a:off x="2826828" y="3609985"/>
            <a:ext cx="1167712" cy="369889"/>
          </a:xfrm>
          <a:prstGeom prst="roundRect">
            <a:avLst>
              <a:gd name="adj" fmla="val 50000"/>
            </a:avLst>
          </a:prstGeom>
          <a:solidFill>
            <a:srgbClr val="DDDDDD"/>
          </a:solidFill>
          <a:ln w="1270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US" sz="1200" b="0" i="0" u="none" strike="noStrike" cap="none">
                <a:solidFill>
                  <a:srgbClr val="000000"/>
                </a:solidFill>
                <a:latin typeface="Helvetica Neue"/>
                <a:ea typeface="Helvetica Neue"/>
                <a:cs typeface="Helvetica Neue"/>
                <a:sym typeface="Helvetica Neue"/>
              </a:rPr>
              <a:t>SMS</a:t>
            </a:r>
            <a:endParaRPr/>
          </a:p>
        </p:txBody>
      </p:sp>
      <p:sp>
        <p:nvSpPr>
          <p:cNvPr id="1453" name="Google Shape;1453;p22"/>
          <p:cNvSpPr/>
          <p:nvPr/>
        </p:nvSpPr>
        <p:spPr>
          <a:xfrm>
            <a:off x="2791904" y="4322367"/>
            <a:ext cx="1167711" cy="369889"/>
          </a:xfrm>
          <a:prstGeom prst="roundRect">
            <a:avLst>
              <a:gd name="adj" fmla="val 50000"/>
            </a:avLst>
          </a:prstGeom>
          <a:solidFill>
            <a:srgbClr val="DDDDDD"/>
          </a:solidFill>
          <a:ln w="1270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US" sz="1200" b="0" i="0" u="none" strike="noStrike" cap="none">
                <a:solidFill>
                  <a:srgbClr val="000000"/>
                </a:solidFill>
                <a:latin typeface="Helvetica Neue"/>
                <a:ea typeface="Helvetica Neue"/>
                <a:cs typeface="Helvetica Neue"/>
                <a:sym typeface="Helvetica Neue"/>
              </a:rPr>
              <a:t>Hosting</a:t>
            </a:r>
            <a:endParaRPr/>
          </a:p>
        </p:txBody>
      </p:sp>
      <p:sp>
        <p:nvSpPr>
          <p:cNvPr id="1454" name="Google Shape;1454;p22"/>
          <p:cNvSpPr txBox="1"/>
          <p:nvPr/>
        </p:nvSpPr>
        <p:spPr>
          <a:xfrm>
            <a:off x="4075258" y="744087"/>
            <a:ext cx="3840606" cy="302005"/>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500"/>
              <a:buFont typeface="Helvetica Neue"/>
              <a:buNone/>
            </a:pPr>
            <a:r>
              <a:rPr lang="en-US" sz="1500" b="0" i="0" u="none" strike="noStrike" cap="none">
                <a:solidFill>
                  <a:srgbClr val="000000"/>
                </a:solidFill>
                <a:latin typeface="Helvetica Neue"/>
                <a:ea typeface="Helvetica Neue"/>
                <a:cs typeface="Helvetica Neue"/>
                <a:sym typeface="Helvetica Neue"/>
              </a:rPr>
              <a:t>This is actual income of Yottolabs per order!</a:t>
            </a:r>
            <a:endParaRPr/>
          </a:p>
        </p:txBody>
      </p:sp>
      <p:sp>
        <p:nvSpPr>
          <p:cNvPr id="1455" name="Google Shape;1455;p22"/>
          <p:cNvSpPr txBox="1"/>
          <p:nvPr/>
        </p:nvSpPr>
        <p:spPr>
          <a:xfrm>
            <a:off x="4149054" y="2179659"/>
            <a:ext cx="1885886" cy="302006"/>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500"/>
              <a:buFont typeface="Helvetica Neue"/>
              <a:buNone/>
            </a:pPr>
            <a:r>
              <a:rPr lang="en-US" sz="1500" b="0" i="0" u="none" strike="noStrike" cap="none">
                <a:solidFill>
                  <a:srgbClr val="000000"/>
                </a:solidFill>
                <a:latin typeface="Helvetica Neue"/>
                <a:ea typeface="Helvetica Neue"/>
                <a:cs typeface="Helvetica Neue"/>
                <a:sym typeface="Helvetica Neue"/>
              </a:rPr>
              <a:t>To be paid to Google</a:t>
            </a:r>
            <a:endParaRPr/>
          </a:p>
        </p:txBody>
      </p:sp>
      <p:sp>
        <p:nvSpPr>
          <p:cNvPr id="1456" name="Google Shape;1456;p22"/>
          <p:cNvSpPr txBox="1"/>
          <p:nvPr/>
        </p:nvSpPr>
        <p:spPr>
          <a:xfrm>
            <a:off x="4149054" y="2933207"/>
            <a:ext cx="1885886" cy="302005"/>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500"/>
              <a:buFont typeface="Helvetica Neue"/>
              <a:buNone/>
            </a:pPr>
            <a:r>
              <a:rPr lang="en-US" sz="1500" b="0" i="0" u="none" strike="noStrike" cap="none">
                <a:solidFill>
                  <a:srgbClr val="000000"/>
                </a:solidFill>
                <a:latin typeface="Helvetica Neue"/>
                <a:ea typeface="Helvetica Neue"/>
                <a:cs typeface="Helvetica Neue"/>
                <a:sym typeface="Helvetica Neue"/>
              </a:rPr>
              <a:t>To be paid to Google</a:t>
            </a:r>
            <a:endParaRPr/>
          </a:p>
        </p:txBody>
      </p:sp>
      <p:sp>
        <p:nvSpPr>
          <p:cNvPr id="1457" name="Google Shape;1457;p22"/>
          <p:cNvSpPr txBox="1"/>
          <p:nvPr/>
        </p:nvSpPr>
        <p:spPr>
          <a:xfrm>
            <a:off x="3269189" y="1842400"/>
            <a:ext cx="195579" cy="277518"/>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200"/>
              <a:buFont typeface="Helvetica Neue"/>
              <a:buNone/>
            </a:pPr>
            <a:r>
              <a:rPr lang="en-US" sz="1200" b="1" i="0" u="none" strike="noStrike" cap="none">
                <a:solidFill>
                  <a:srgbClr val="000000"/>
                </a:solidFill>
                <a:latin typeface="Helvetica Neue"/>
                <a:ea typeface="Helvetica Neue"/>
                <a:cs typeface="Helvetica Neue"/>
                <a:sym typeface="Helvetica Neue"/>
              </a:rPr>
              <a:t>+</a:t>
            </a:r>
            <a:endParaRPr/>
          </a:p>
        </p:txBody>
      </p:sp>
      <p:sp>
        <p:nvSpPr>
          <p:cNvPr id="1458" name="Google Shape;1458;p22"/>
          <p:cNvSpPr txBox="1"/>
          <p:nvPr/>
        </p:nvSpPr>
        <p:spPr>
          <a:xfrm>
            <a:off x="3269189" y="2577824"/>
            <a:ext cx="195579" cy="277518"/>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200"/>
              <a:buFont typeface="Helvetica Neue"/>
              <a:buNone/>
            </a:pPr>
            <a:r>
              <a:rPr lang="en-US" sz="1200" b="1" i="0" u="none" strike="noStrike" cap="none">
                <a:solidFill>
                  <a:srgbClr val="000000"/>
                </a:solidFill>
                <a:latin typeface="Helvetica Neue"/>
                <a:ea typeface="Helvetica Neue"/>
                <a:cs typeface="Helvetica Neue"/>
                <a:sym typeface="Helvetica Neue"/>
              </a:rPr>
              <a:t>+</a:t>
            </a:r>
            <a:endParaRPr/>
          </a:p>
        </p:txBody>
      </p:sp>
      <p:sp>
        <p:nvSpPr>
          <p:cNvPr id="1459" name="Google Shape;1459;p22"/>
          <p:cNvSpPr txBox="1"/>
          <p:nvPr/>
        </p:nvSpPr>
        <p:spPr>
          <a:xfrm>
            <a:off x="3269189" y="3305856"/>
            <a:ext cx="195579" cy="277518"/>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200"/>
              <a:buFont typeface="Helvetica Neue"/>
              <a:buNone/>
            </a:pPr>
            <a:r>
              <a:rPr lang="en-US" sz="1200" b="1" i="0" u="none" strike="noStrike" cap="none">
                <a:solidFill>
                  <a:srgbClr val="000000"/>
                </a:solidFill>
                <a:latin typeface="Helvetica Neue"/>
                <a:ea typeface="Helvetica Neue"/>
                <a:cs typeface="Helvetica Neue"/>
                <a:sym typeface="Helvetica Neue"/>
              </a:rPr>
              <a:t>+</a:t>
            </a:r>
            <a:endParaRPr/>
          </a:p>
        </p:txBody>
      </p:sp>
      <p:sp>
        <p:nvSpPr>
          <p:cNvPr id="1460" name="Google Shape;1460;p22"/>
          <p:cNvSpPr txBox="1"/>
          <p:nvPr/>
        </p:nvSpPr>
        <p:spPr>
          <a:xfrm>
            <a:off x="4155404" y="3643927"/>
            <a:ext cx="2443479" cy="302005"/>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500"/>
              <a:buFont typeface="Helvetica Neue"/>
              <a:buNone/>
            </a:pPr>
            <a:r>
              <a:rPr lang="en-US" sz="1500" b="0" i="0" u="none" strike="noStrike" cap="none">
                <a:solidFill>
                  <a:srgbClr val="000000"/>
                </a:solidFill>
                <a:latin typeface="Helvetica Neue"/>
                <a:ea typeface="Helvetica Neue"/>
                <a:cs typeface="Helvetica Neue"/>
                <a:sym typeface="Helvetica Neue"/>
              </a:rPr>
              <a:t>To be paid to SMS Provider</a:t>
            </a:r>
            <a:endParaRPr/>
          </a:p>
        </p:txBody>
      </p:sp>
      <p:sp>
        <p:nvSpPr>
          <p:cNvPr id="1461" name="Google Shape;1461;p22"/>
          <p:cNvSpPr txBox="1"/>
          <p:nvPr/>
        </p:nvSpPr>
        <p:spPr>
          <a:xfrm>
            <a:off x="4107779" y="4356309"/>
            <a:ext cx="2538729" cy="302005"/>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500"/>
              <a:buFont typeface="Helvetica Neue"/>
              <a:buNone/>
            </a:pPr>
            <a:r>
              <a:rPr lang="en-US" sz="1500" b="0" i="0" u="none" strike="noStrike" cap="none">
                <a:solidFill>
                  <a:srgbClr val="000000"/>
                </a:solidFill>
                <a:latin typeface="Helvetica Neue"/>
                <a:ea typeface="Helvetica Neue"/>
                <a:cs typeface="Helvetica Neue"/>
                <a:sym typeface="Helvetica Neue"/>
              </a:rPr>
              <a:t>To be paid to Cloud Provider</a:t>
            </a:r>
            <a:endParaRPr/>
          </a:p>
        </p:txBody>
      </p:sp>
      <p:sp>
        <p:nvSpPr>
          <p:cNvPr id="1462" name="Google Shape;1462;p22"/>
          <p:cNvSpPr txBox="1"/>
          <p:nvPr/>
        </p:nvSpPr>
        <p:spPr>
          <a:xfrm>
            <a:off x="3269189" y="4012361"/>
            <a:ext cx="195579" cy="277519"/>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200"/>
              <a:buFont typeface="Helvetica Neue"/>
              <a:buNone/>
            </a:pPr>
            <a:r>
              <a:rPr lang="en-US" sz="1200" b="1" i="0" u="none" strike="noStrike" cap="none">
                <a:solidFill>
                  <a:srgbClr val="000000"/>
                </a:solidFill>
                <a:latin typeface="Helvetica Neue"/>
                <a:ea typeface="Helvetica Neue"/>
                <a:cs typeface="Helvetica Neue"/>
                <a:sym typeface="Helvetica Neue"/>
              </a:rPr>
              <a:t>+</a:t>
            </a:r>
            <a:endParaRPr/>
          </a:p>
        </p:txBody>
      </p:sp>
      <p:sp>
        <p:nvSpPr>
          <p:cNvPr id="1463" name="Google Shape;1463;p22"/>
          <p:cNvSpPr/>
          <p:nvPr/>
        </p:nvSpPr>
        <p:spPr>
          <a:xfrm>
            <a:off x="2791904" y="710145"/>
            <a:ext cx="1167711" cy="369889"/>
          </a:xfrm>
          <a:prstGeom prst="roundRect">
            <a:avLst>
              <a:gd name="adj" fmla="val 50000"/>
            </a:avLst>
          </a:prstGeom>
          <a:solidFill>
            <a:srgbClr val="DDDDDD"/>
          </a:solidFill>
          <a:ln w="1270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US" sz="1200" b="0" i="0" u="none" strike="noStrike" cap="none">
                <a:solidFill>
                  <a:srgbClr val="000000"/>
                </a:solidFill>
                <a:latin typeface="Helvetica Neue"/>
                <a:ea typeface="Helvetica Neue"/>
                <a:cs typeface="Helvetica Neue"/>
                <a:sym typeface="Helvetica Neue"/>
              </a:rPr>
              <a:t>$0.z /Bill</a:t>
            </a:r>
            <a:endParaRPr/>
          </a:p>
        </p:txBody>
      </p:sp>
      <p:sp>
        <p:nvSpPr>
          <p:cNvPr id="1464" name="Google Shape;1464;p22"/>
          <p:cNvSpPr txBox="1"/>
          <p:nvPr/>
        </p:nvSpPr>
        <p:spPr>
          <a:xfrm>
            <a:off x="3269189" y="1148595"/>
            <a:ext cx="195579" cy="277518"/>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200"/>
              <a:buFont typeface="Helvetica Neue"/>
              <a:buNone/>
            </a:pPr>
            <a:r>
              <a:rPr lang="en-US" sz="1200" b="1" i="0" u="none" strike="noStrike" cap="none">
                <a:solidFill>
                  <a:srgbClr val="000000"/>
                </a:solidFill>
                <a:latin typeface="Helvetica Neue"/>
                <a:ea typeface="Helvetica Neue"/>
                <a:cs typeface="Helvetica Neue"/>
                <a:sym typeface="Helvetica Neue"/>
              </a:rPr>
              <a:t>+</a:t>
            </a:r>
            <a:endParaRPr/>
          </a:p>
        </p:txBody>
      </p:sp>
      <p:sp>
        <p:nvSpPr>
          <p:cNvPr id="1465" name="Google Shape;1465;p22"/>
          <p:cNvSpPr txBox="1"/>
          <p:nvPr/>
        </p:nvSpPr>
        <p:spPr>
          <a:xfrm>
            <a:off x="4075258" y="1464204"/>
            <a:ext cx="2316225" cy="302005"/>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500"/>
              <a:buFont typeface="Helvetica Neue"/>
              <a:buNone/>
            </a:pPr>
            <a:r>
              <a:rPr lang="en-US" sz="1500" b="0" i="0" u="none" strike="noStrike" cap="none">
                <a:solidFill>
                  <a:srgbClr val="000000"/>
                </a:solidFill>
                <a:latin typeface="Helvetica Neue"/>
                <a:ea typeface="Helvetica Neue"/>
                <a:cs typeface="Helvetica Neue"/>
                <a:sym typeface="Helvetica Neue"/>
              </a:rPr>
              <a:t>Paid to Payment Gateway</a:t>
            </a:r>
            <a:endParaRPr/>
          </a:p>
        </p:txBody>
      </p:sp>
      <p:cxnSp>
        <p:nvCxnSpPr>
          <p:cNvPr id="1466" name="Google Shape;1466;p22"/>
          <p:cNvCxnSpPr>
            <a:stCxn id="1449" idx="3"/>
            <a:endCxn id="1463" idx="1"/>
          </p:cNvCxnSpPr>
          <p:nvPr/>
        </p:nvCxnSpPr>
        <p:spPr>
          <a:xfrm rot="10800000" flipH="1">
            <a:off x="1709747" y="895233"/>
            <a:ext cx="1082100" cy="1619700"/>
          </a:xfrm>
          <a:prstGeom prst="curvedConnector3">
            <a:avLst>
              <a:gd name="adj1" fmla="val 50003"/>
            </a:avLst>
          </a:prstGeom>
          <a:noFill/>
          <a:ln w="9525" cap="flat" cmpd="sng">
            <a:solidFill>
              <a:schemeClr val="dk2"/>
            </a:solidFill>
            <a:prstDash val="solid"/>
            <a:round/>
            <a:headEnd type="none" w="med" len="med"/>
            <a:tailEnd type="none" w="med" len="med"/>
          </a:ln>
        </p:spPr>
      </p:cxnSp>
      <p:cxnSp>
        <p:nvCxnSpPr>
          <p:cNvPr id="1467" name="Google Shape;1467;p22"/>
          <p:cNvCxnSpPr>
            <a:stCxn id="1449" idx="3"/>
            <a:endCxn id="1450" idx="1"/>
          </p:cNvCxnSpPr>
          <p:nvPr/>
        </p:nvCxnSpPr>
        <p:spPr>
          <a:xfrm rot="10800000" flipH="1">
            <a:off x="1709747" y="1615233"/>
            <a:ext cx="1059900" cy="899700"/>
          </a:xfrm>
          <a:prstGeom prst="curvedConnector3">
            <a:avLst>
              <a:gd name="adj1" fmla="val 50002"/>
            </a:avLst>
          </a:prstGeom>
          <a:noFill/>
          <a:ln w="9525" cap="flat" cmpd="sng">
            <a:solidFill>
              <a:schemeClr val="dk2"/>
            </a:solidFill>
            <a:prstDash val="solid"/>
            <a:round/>
            <a:headEnd type="none" w="med" len="med"/>
            <a:tailEnd type="none" w="med" len="med"/>
          </a:ln>
        </p:spPr>
      </p:cxnSp>
      <p:cxnSp>
        <p:nvCxnSpPr>
          <p:cNvPr id="1468" name="Google Shape;1468;p22"/>
          <p:cNvCxnSpPr>
            <a:stCxn id="1449" idx="3"/>
            <a:endCxn id="1451" idx="1"/>
          </p:cNvCxnSpPr>
          <p:nvPr/>
        </p:nvCxnSpPr>
        <p:spPr>
          <a:xfrm rot="10800000" flipH="1">
            <a:off x="1709747" y="2330733"/>
            <a:ext cx="1082100" cy="184200"/>
          </a:xfrm>
          <a:prstGeom prst="curvedConnector3">
            <a:avLst>
              <a:gd name="adj1" fmla="val 50003"/>
            </a:avLst>
          </a:prstGeom>
          <a:noFill/>
          <a:ln w="9525" cap="flat" cmpd="sng">
            <a:solidFill>
              <a:schemeClr val="dk2"/>
            </a:solidFill>
            <a:prstDash val="solid"/>
            <a:round/>
            <a:headEnd type="none" w="med" len="med"/>
            <a:tailEnd type="none" w="med" len="med"/>
          </a:ln>
        </p:spPr>
      </p:cxnSp>
      <p:cxnSp>
        <p:nvCxnSpPr>
          <p:cNvPr id="1469" name="Google Shape;1469;p22"/>
          <p:cNvCxnSpPr>
            <a:stCxn id="1449" idx="3"/>
            <a:endCxn id="1448" idx="1"/>
          </p:cNvCxnSpPr>
          <p:nvPr/>
        </p:nvCxnSpPr>
        <p:spPr>
          <a:xfrm>
            <a:off x="1709747" y="2514933"/>
            <a:ext cx="1082100" cy="552300"/>
          </a:xfrm>
          <a:prstGeom prst="curvedConnector3">
            <a:avLst>
              <a:gd name="adj1" fmla="val 50003"/>
            </a:avLst>
          </a:prstGeom>
          <a:noFill/>
          <a:ln w="9525" cap="flat" cmpd="sng">
            <a:solidFill>
              <a:schemeClr val="dk2"/>
            </a:solidFill>
            <a:prstDash val="solid"/>
            <a:round/>
            <a:headEnd type="none" w="med" len="med"/>
            <a:tailEnd type="none" w="med" len="med"/>
          </a:ln>
        </p:spPr>
      </p:cxnSp>
      <p:cxnSp>
        <p:nvCxnSpPr>
          <p:cNvPr id="1470" name="Google Shape;1470;p22"/>
          <p:cNvCxnSpPr>
            <a:stCxn id="1449" idx="3"/>
            <a:endCxn id="1452" idx="1"/>
          </p:cNvCxnSpPr>
          <p:nvPr/>
        </p:nvCxnSpPr>
        <p:spPr>
          <a:xfrm>
            <a:off x="1709747" y="2514933"/>
            <a:ext cx="1117200" cy="1280100"/>
          </a:xfrm>
          <a:prstGeom prst="curvedConnector3">
            <a:avLst>
              <a:gd name="adj1" fmla="val 49995"/>
            </a:avLst>
          </a:prstGeom>
          <a:noFill/>
          <a:ln w="9525" cap="flat" cmpd="sng">
            <a:solidFill>
              <a:schemeClr val="dk2"/>
            </a:solidFill>
            <a:prstDash val="solid"/>
            <a:round/>
            <a:headEnd type="none" w="med" len="med"/>
            <a:tailEnd type="none" w="med" len="med"/>
          </a:ln>
        </p:spPr>
      </p:cxnSp>
      <p:cxnSp>
        <p:nvCxnSpPr>
          <p:cNvPr id="1471" name="Google Shape;1471;p22"/>
          <p:cNvCxnSpPr>
            <a:stCxn id="1449" idx="3"/>
            <a:endCxn id="1453" idx="1"/>
          </p:cNvCxnSpPr>
          <p:nvPr/>
        </p:nvCxnSpPr>
        <p:spPr>
          <a:xfrm>
            <a:off x="1709747" y="2514933"/>
            <a:ext cx="1082100" cy="1992300"/>
          </a:xfrm>
          <a:prstGeom prst="curvedConnector3">
            <a:avLst>
              <a:gd name="adj1" fmla="val 50003"/>
            </a:avLst>
          </a:prstGeom>
          <a:noFill/>
          <a:ln w="9525" cap="flat" cmpd="sng">
            <a:solidFill>
              <a:schemeClr val="dk2"/>
            </a:solidFill>
            <a:prstDash val="solid"/>
            <a:round/>
            <a:headEnd type="none" w="med" len="med"/>
            <a:tailEnd type="none" w="med" len="med"/>
          </a:ln>
        </p:spPr>
      </p:cxnSp>
      <p:sp>
        <p:nvSpPr>
          <p:cNvPr id="1472" name="Google Shape;1472;p22"/>
          <p:cNvSpPr txBox="1">
            <a:spLocks noGrp="1"/>
          </p:cNvSpPr>
          <p:nvPr>
            <p:ph type="sldNum" idx="12"/>
          </p:nvPr>
        </p:nvSpPr>
        <p:spPr>
          <a:xfrm>
            <a:off x="8660940" y="4757408"/>
            <a:ext cx="406800" cy="399000"/>
          </a:xfrm>
          <a:prstGeom prst="rect">
            <a:avLst/>
          </a:prstGeom>
        </p:spPr>
        <p:txBody>
          <a:bodyPr spcFirstLastPara="1" wrap="square" lIns="40800" tIns="40800" rIns="40800" bIns="40800" anchor="ctr" anchorCtr="0">
            <a:noAutofit/>
          </a:bodyPr>
          <a:lstStyle/>
          <a:p>
            <a:pPr marL="0" lvl="0" indent="0" algn="r" rtl="0">
              <a:spcBef>
                <a:spcPts val="0"/>
              </a:spcBef>
              <a:spcAft>
                <a:spcPts val="0"/>
              </a:spcAft>
              <a:buClr>
                <a:srgbClr val="FFFFFF"/>
              </a:buClr>
              <a:buSzPts val="2100"/>
              <a:buFont typeface="Calibri"/>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sp>
        <p:nvSpPr>
          <p:cNvPr id="1447" name="Google Shape;1447;p22"/>
          <p:cNvSpPr/>
          <p:nvPr/>
        </p:nvSpPr>
        <p:spPr>
          <a:xfrm>
            <a:off x="3352568" y="85360"/>
            <a:ext cx="2400456" cy="372511"/>
          </a:xfrm>
          <a:prstGeom prst="rect">
            <a:avLst/>
          </a:prstGeom>
          <a:solidFill>
            <a:srgbClr val="FFFFFF"/>
          </a:solidFill>
          <a:ln w="12700" cap="flat" cmpd="sng">
            <a:solidFill>
              <a:srgbClr val="000000"/>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2500"/>
              <a:buFont typeface="Helvetica Neue"/>
              <a:buNone/>
            </a:pPr>
            <a:r>
              <a:rPr lang="en-US" sz="2500" dirty="0" smtClean="0">
                <a:latin typeface="Helvetica Neue"/>
                <a:ea typeface="Helvetica Neue"/>
                <a:cs typeface="Helvetica Neue"/>
                <a:sym typeface="Helvetica Neue"/>
              </a:rPr>
              <a:t>SWOT Analysis</a:t>
            </a:r>
            <a:endParaRPr dirty="0"/>
          </a:p>
        </p:txBody>
      </p:sp>
      <p:sp>
        <p:nvSpPr>
          <p:cNvPr id="1472" name="Google Shape;1472;p22"/>
          <p:cNvSpPr txBox="1">
            <a:spLocks noGrp="1"/>
          </p:cNvSpPr>
          <p:nvPr>
            <p:ph type="sldNum" idx="12"/>
          </p:nvPr>
        </p:nvSpPr>
        <p:spPr>
          <a:xfrm>
            <a:off x="8660940" y="4757408"/>
            <a:ext cx="406800" cy="399000"/>
          </a:xfrm>
          <a:prstGeom prst="rect">
            <a:avLst/>
          </a:prstGeom>
        </p:spPr>
        <p:txBody>
          <a:bodyPr spcFirstLastPara="1" wrap="square" lIns="40800" tIns="40800" rIns="40800" bIns="40800" anchor="ctr" anchorCtr="0">
            <a:noAutofit/>
          </a:bodyPr>
          <a:lstStyle/>
          <a:p>
            <a:pPr marL="0" lvl="0" indent="0" algn="r" rtl="0">
              <a:spcBef>
                <a:spcPts val="0"/>
              </a:spcBef>
              <a:spcAft>
                <a:spcPts val="0"/>
              </a:spcAft>
              <a:buClr>
                <a:srgbClr val="FFFFFF"/>
              </a:buClr>
              <a:buSzPts val="2100"/>
              <a:buFont typeface="Calibri"/>
              <a:buNone/>
            </a:pPr>
            <a:fld id="{00000000-1234-1234-1234-123412341234}" type="slidenum">
              <a:rPr lang="en-US"/>
              <a:t>31</a:t>
            </a:fld>
            <a:endParaRPr/>
          </a:p>
        </p:txBody>
      </p:sp>
      <p:grpSp>
        <p:nvGrpSpPr>
          <p:cNvPr id="28" name="Group"/>
          <p:cNvGrpSpPr/>
          <p:nvPr/>
        </p:nvGrpSpPr>
        <p:grpSpPr>
          <a:xfrm>
            <a:off x="2013655" y="434714"/>
            <a:ext cx="4656210" cy="4069829"/>
            <a:chOff x="0" y="-1"/>
            <a:chExt cx="12416560" cy="12157347"/>
          </a:xfrm>
        </p:grpSpPr>
        <p:sp>
          <p:nvSpPr>
            <p:cNvPr id="29" name="Square"/>
            <p:cNvSpPr/>
            <p:nvPr/>
          </p:nvSpPr>
          <p:spPr>
            <a:xfrm>
              <a:off x="1276877" y="898887"/>
              <a:ext cx="5357813" cy="5357813"/>
            </a:xfrm>
            <a:prstGeom prst="rect">
              <a:avLst/>
            </a:prstGeom>
            <a:blipFill rotWithShape="1">
              <a:blip r:embed="rId3"/>
              <a:srcRect/>
              <a:tile tx="0" ty="0" sx="100000" sy="100000" flip="none" algn="tl"/>
            </a:blipFill>
            <a:ln w="139700" cap="rnd">
              <a:noFill/>
              <a:miter lim="400000"/>
            </a:ln>
            <a:effectLst/>
          </p:spPr>
          <p:txBody>
            <a:bodyPr wrap="square" lIns="26789" tIns="26789" rIns="26789" bIns="26789" numCol="1" anchor="ctr">
              <a:noAutofit/>
            </a:bodyPr>
            <a:lstStyle/>
            <a:p>
              <a:pPr algn="ctr">
                <a:defRPr sz="3200" i="0" spc="0">
                  <a:solidFill>
                    <a:srgbClr val="FFFFFF"/>
                  </a:solidFill>
                  <a:latin typeface="DIN Alternate"/>
                  <a:ea typeface="DIN Alternate"/>
                  <a:cs typeface="DIN Alternate"/>
                  <a:sym typeface="DIN Alternate"/>
                </a:defRPr>
              </a:pPr>
              <a:endParaRPr sz="1200"/>
            </a:p>
          </p:txBody>
        </p:sp>
        <p:sp>
          <p:nvSpPr>
            <p:cNvPr id="30" name="Square"/>
            <p:cNvSpPr/>
            <p:nvPr/>
          </p:nvSpPr>
          <p:spPr>
            <a:xfrm>
              <a:off x="7058746" y="6769739"/>
              <a:ext cx="5357814" cy="5357814"/>
            </a:xfrm>
            <a:prstGeom prst="rect">
              <a:avLst/>
            </a:prstGeom>
            <a:solidFill>
              <a:schemeClr val="accent5">
                <a:satOff val="7361"/>
                <a:lumOff val="7535"/>
              </a:schemeClr>
            </a:solidFill>
            <a:ln w="139700" cap="rnd">
              <a:noFill/>
              <a:miter lim="400000"/>
            </a:ln>
            <a:effectLst/>
          </p:spPr>
          <p:txBody>
            <a:bodyPr wrap="square" lIns="26789" tIns="26789" rIns="26789" bIns="26789" numCol="1" anchor="ctr">
              <a:noAutofit/>
            </a:bodyPr>
            <a:lstStyle/>
            <a:p>
              <a:pPr algn="ctr">
                <a:defRPr sz="3200" i="0" spc="0">
                  <a:solidFill>
                    <a:srgbClr val="FFFFFF"/>
                  </a:solidFill>
                  <a:latin typeface="DIN Alternate"/>
                  <a:ea typeface="DIN Alternate"/>
                  <a:cs typeface="DIN Alternate"/>
                  <a:sym typeface="DIN Alternate"/>
                </a:defRPr>
              </a:pPr>
              <a:endParaRPr sz="1200"/>
            </a:p>
          </p:txBody>
        </p:sp>
        <p:sp>
          <p:nvSpPr>
            <p:cNvPr id="31" name="Square"/>
            <p:cNvSpPr/>
            <p:nvPr/>
          </p:nvSpPr>
          <p:spPr>
            <a:xfrm>
              <a:off x="7058746" y="898887"/>
              <a:ext cx="5357814" cy="5357813"/>
            </a:xfrm>
            <a:prstGeom prst="rect">
              <a:avLst/>
            </a:prstGeom>
            <a:solidFill>
              <a:schemeClr val="accent4">
                <a:satOff val="15429"/>
                <a:lumOff val="5536"/>
              </a:schemeClr>
            </a:solidFill>
            <a:ln w="139700" cap="rnd">
              <a:noFill/>
              <a:miter lim="400000"/>
            </a:ln>
            <a:effectLst/>
          </p:spPr>
          <p:txBody>
            <a:bodyPr wrap="square" lIns="26789" tIns="26789" rIns="26789" bIns="26789" numCol="1" anchor="ctr">
              <a:noAutofit/>
            </a:bodyPr>
            <a:lstStyle/>
            <a:p>
              <a:pPr algn="ctr">
                <a:defRPr sz="3200" i="0" spc="0">
                  <a:solidFill>
                    <a:srgbClr val="FFFFFF"/>
                  </a:solidFill>
                  <a:latin typeface="DIN Alternate"/>
                  <a:ea typeface="DIN Alternate"/>
                  <a:cs typeface="DIN Alternate"/>
                  <a:sym typeface="DIN Alternate"/>
                </a:defRPr>
              </a:pPr>
              <a:endParaRPr sz="1200"/>
            </a:p>
          </p:txBody>
        </p:sp>
        <p:sp>
          <p:nvSpPr>
            <p:cNvPr id="32" name="Square"/>
            <p:cNvSpPr/>
            <p:nvPr/>
          </p:nvSpPr>
          <p:spPr>
            <a:xfrm>
              <a:off x="1276877" y="6769738"/>
              <a:ext cx="5357813" cy="5357814"/>
            </a:xfrm>
            <a:prstGeom prst="rect">
              <a:avLst/>
            </a:prstGeom>
            <a:solidFill>
              <a:schemeClr val="accent2">
                <a:satOff val="17042"/>
                <a:lumOff val="11017"/>
              </a:schemeClr>
            </a:solidFill>
            <a:ln w="139700" cap="rnd">
              <a:noFill/>
              <a:miter lim="400000"/>
            </a:ln>
            <a:effectLst/>
          </p:spPr>
          <p:txBody>
            <a:bodyPr wrap="square" lIns="26789" tIns="26789" rIns="26789" bIns="26789" numCol="1" anchor="ctr">
              <a:noAutofit/>
            </a:bodyPr>
            <a:lstStyle/>
            <a:p>
              <a:pPr algn="ctr">
                <a:defRPr sz="3200" i="0" spc="0">
                  <a:solidFill>
                    <a:srgbClr val="FFFFFF"/>
                  </a:solidFill>
                  <a:latin typeface="DIN Alternate"/>
                  <a:ea typeface="DIN Alternate"/>
                  <a:cs typeface="DIN Alternate"/>
                  <a:sym typeface="DIN Alternate"/>
                </a:defRPr>
              </a:pPr>
              <a:endParaRPr sz="1200"/>
            </a:p>
          </p:txBody>
        </p:sp>
        <p:sp>
          <p:nvSpPr>
            <p:cNvPr id="33" name="Lowest Tech Cost"/>
            <p:cNvSpPr txBox="1"/>
            <p:nvPr/>
          </p:nvSpPr>
          <p:spPr>
            <a:xfrm>
              <a:off x="1726872" y="2046135"/>
              <a:ext cx="1683152" cy="3597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numCol="1" anchor="ctr">
              <a:spAutoFit/>
            </a:bodyPr>
            <a:lstStyle>
              <a:lvl1pPr>
                <a:defRPr b="1" i="0">
                  <a:solidFill>
                    <a:srgbClr val="FFFFFF"/>
                  </a:solidFill>
                </a:defRPr>
              </a:lvl1pPr>
            </a:lstStyle>
            <a:p>
              <a:r>
                <a:rPr sz="525"/>
                <a:t>Lowest Tech Cost</a:t>
              </a:r>
            </a:p>
          </p:txBody>
        </p:sp>
        <p:sp>
          <p:nvSpPr>
            <p:cNvPr id="34" name="Fastest Penetration"/>
            <p:cNvSpPr txBox="1"/>
            <p:nvPr/>
          </p:nvSpPr>
          <p:spPr>
            <a:xfrm>
              <a:off x="1516368" y="3805217"/>
              <a:ext cx="1807120" cy="3597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numCol="1" anchor="ctr">
              <a:spAutoFit/>
            </a:bodyPr>
            <a:lstStyle>
              <a:lvl1pPr>
                <a:defRPr b="1" i="0">
                  <a:solidFill>
                    <a:srgbClr val="FFFFFF"/>
                  </a:solidFill>
                </a:defRPr>
              </a:lvl1pPr>
            </a:lstStyle>
            <a:p>
              <a:r>
                <a:rPr sz="525"/>
                <a:t>Fastest Penetration</a:t>
              </a:r>
            </a:p>
          </p:txBody>
        </p:sp>
        <p:sp>
          <p:nvSpPr>
            <p:cNvPr id="35" name="&lt;$0.05 / Order"/>
            <p:cNvSpPr txBox="1"/>
            <p:nvPr/>
          </p:nvSpPr>
          <p:spPr>
            <a:xfrm>
              <a:off x="1992157" y="2589991"/>
              <a:ext cx="1336907" cy="3597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numCol="1" anchor="ctr">
              <a:spAutoFit/>
            </a:bodyPr>
            <a:lstStyle>
              <a:lvl1pPr>
                <a:defRPr b="1" i="0">
                  <a:solidFill>
                    <a:srgbClr val="FFFFFF"/>
                  </a:solidFill>
                </a:defRPr>
              </a:lvl1pPr>
            </a:lstStyle>
            <a:p>
              <a:r>
                <a:rPr sz="525"/>
                <a:t>&lt;$0.05 / Order</a:t>
              </a:r>
            </a:p>
          </p:txBody>
        </p:sp>
        <p:sp>
          <p:nvSpPr>
            <p:cNvPr id="36" name="Distributed Social Model with Micro-Entrepreneurs can scale up in India much faster than any Centralised Aggregators"/>
            <p:cNvSpPr txBox="1"/>
            <p:nvPr/>
          </p:nvSpPr>
          <p:spPr>
            <a:xfrm>
              <a:off x="1515339" y="4396441"/>
              <a:ext cx="4669872" cy="8829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numCol="1" anchor="ctr">
              <a:spAutoFit/>
            </a:bodyPr>
            <a:lstStyle>
              <a:lvl1pPr algn="ctr">
                <a:defRPr sz="1600" b="1" i="0" spc="16">
                  <a:solidFill>
                    <a:srgbClr val="FFFFFF"/>
                  </a:solidFill>
                </a:defRPr>
              </a:lvl1pPr>
            </a:lstStyle>
            <a:p>
              <a:r>
                <a:rPr sz="600"/>
                <a:t>Distributed Social Model with Micro-Entrepreneurs can scale up in India much faster than any Centralised Aggregators</a:t>
              </a:r>
            </a:p>
          </p:txBody>
        </p:sp>
        <p:sp>
          <p:nvSpPr>
            <p:cNvPr id="37" name="Size of Opportunity"/>
            <p:cNvSpPr txBox="1"/>
            <p:nvPr/>
          </p:nvSpPr>
          <p:spPr>
            <a:xfrm>
              <a:off x="1599997" y="7911331"/>
              <a:ext cx="1811392" cy="3597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numCol="1" anchor="ctr">
              <a:spAutoFit/>
            </a:bodyPr>
            <a:lstStyle>
              <a:lvl1pPr>
                <a:defRPr b="1" i="0">
                  <a:solidFill>
                    <a:srgbClr val="000000"/>
                  </a:solidFill>
                </a:defRPr>
              </a:lvl1pPr>
            </a:lstStyle>
            <a:p>
              <a:r>
                <a:rPr sz="525"/>
                <a:t>Size of Opportunity</a:t>
              </a:r>
            </a:p>
          </p:txBody>
        </p:sp>
        <p:sp>
          <p:nvSpPr>
            <p:cNvPr id="38" name="Total Available Market(TAM) is too big Ample room for Competition."/>
            <p:cNvSpPr txBox="1"/>
            <p:nvPr/>
          </p:nvSpPr>
          <p:spPr>
            <a:xfrm>
              <a:off x="1515339" y="8603221"/>
              <a:ext cx="4669872" cy="6367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numCol="1" anchor="ctr">
              <a:spAutoFit/>
            </a:bodyPr>
            <a:lstStyle>
              <a:lvl1pPr algn="ctr">
                <a:defRPr sz="1600" b="1" i="0" spc="16">
                  <a:solidFill>
                    <a:srgbClr val="000000"/>
                  </a:solidFill>
                </a:defRPr>
              </a:lvl1pPr>
            </a:lstStyle>
            <a:p>
              <a:r>
                <a:rPr sz="600"/>
                <a:t>Total Available Market(TAM) is too big Ample room for Competition. </a:t>
              </a:r>
            </a:p>
          </p:txBody>
        </p:sp>
        <p:sp>
          <p:nvSpPr>
            <p:cNvPr id="39" name="Market Readiness"/>
            <p:cNvSpPr txBox="1"/>
            <p:nvPr/>
          </p:nvSpPr>
          <p:spPr>
            <a:xfrm>
              <a:off x="1599997" y="9952688"/>
              <a:ext cx="1661781" cy="3597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numCol="1" anchor="ctr">
              <a:spAutoFit/>
            </a:bodyPr>
            <a:lstStyle>
              <a:lvl1pPr>
                <a:defRPr b="1" i="0">
                  <a:solidFill>
                    <a:srgbClr val="000000"/>
                  </a:solidFill>
                </a:defRPr>
              </a:lvl1pPr>
            </a:lstStyle>
            <a:p>
              <a:r>
                <a:rPr sz="525"/>
                <a:t>Market Readiness</a:t>
              </a:r>
            </a:p>
          </p:txBody>
        </p:sp>
        <p:sp>
          <p:nvSpPr>
            <p:cNvPr id="40" name="Our Competition has already spent huge sums of money forcing the market to adopt to the technology."/>
            <p:cNvSpPr txBox="1"/>
            <p:nvPr/>
          </p:nvSpPr>
          <p:spPr>
            <a:xfrm>
              <a:off x="1515339" y="10521469"/>
              <a:ext cx="4669872" cy="8829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numCol="1" anchor="ctr">
              <a:spAutoFit/>
            </a:bodyPr>
            <a:lstStyle>
              <a:lvl1pPr algn="ctr">
                <a:defRPr sz="1600" b="1" i="0" spc="16">
                  <a:solidFill>
                    <a:srgbClr val="000000"/>
                  </a:solidFill>
                </a:defRPr>
              </a:lvl1pPr>
            </a:lstStyle>
            <a:p>
              <a:r>
                <a:rPr sz="600"/>
                <a:t>Our Competition has already spent huge sums of money forcing the market to adopt to the technology. </a:t>
              </a:r>
            </a:p>
          </p:txBody>
        </p:sp>
        <p:sp>
          <p:nvSpPr>
            <p:cNvPr id="41" name="Novelty"/>
            <p:cNvSpPr txBox="1"/>
            <p:nvPr/>
          </p:nvSpPr>
          <p:spPr>
            <a:xfrm>
              <a:off x="7297208" y="2046135"/>
              <a:ext cx="4669872" cy="3597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numCol="1" anchor="ctr">
              <a:spAutoFit/>
            </a:bodyPr>
            <a:lstStyle>
              <a:lvl1pPr algn="ctr">
                <a:defRPr b="1" i="0">
                  <a:solidFill>
                    <a:srgbClr val="000000"/>
                  </a:solidFill>
                </a:defRPr>
              </a:lvl1pPr>
            </a:lstStyle>
            <a:p>
              <a:r>
                <a:rPr sz="525"/>
                <a:t>Novelty</a:t>
              </a:r>
            </a:p>
          </p:txBody>
        </p:sp>
        <p:sp>
          <p:nvSpPr>
            <p:cNvPr id="42" name="Every new ideas comes with uncertainty"/>
            <p:cNvSpPr txBox="1"/>
            <p:nvPr/>
          </p:nvSpPr>
          <p:spPr>
            <a:xfrm>
              <a:off x="7297208" y="2574601"/>
              <a:ext cx="4669872" cy="39049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numCol="1" anchor="ctr">
              <a:spAutoFit/>
            </a:bodyPr>
            <a:lstStyle>
              <a:lvl1pPr algn="ctr">
                <a:defRPr sz="1600" b="1" i="0" spc="16">
                  <a:solidFill>
                    <a:srgbClr val="000000"/>
                  </a:solidFill>
                </a:defRPr>
              </a:lvl1pPr>
            </a:lstStyle>
            <a:p>
              <a:r>
                <a:rPr sz="600"/>
                <a:t>Every new ideas comes with uncertainty</a:t>
              </a:r>
            </a:p>
          </p:txBody>
        </p:sp>
        <p:sp>
          <p:nvSpPr>
            <p:cNvPr id="43" name="Tech Heavy Team"/>
            <p:cNvSpPr txBox="1"/>
            <p:nvPr/>
          </p:nvSpPr>
          <p:spPr>
            <a:xfrm>
              <a:off x="8911037" y="3805217"/>
              <a:ext cx="1653232" cy="3597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numCol="1" anchor="ctr">
              <a:spAutoFit/>
            </a:bodyPr>
            <a:lstStyle>
              <a:lvl1pPr algn="ctr">
                <a:defRPr b="1" i="0">
                  <a:solidFill>
                    <a:srgbClr val="000000"/>
                  </a:solidFill>
                </a:defRPr>
              </a:lvl1pPr>
            </a:lstStyle>
            <a:p>
              <a:r>
                <a:rPr sz="525"/>
                <a:t>Tech Heavy Team</a:t>
              </a:r>
            </a:p>
          </p:txBody>
        </p:sp>
        <p:sp>
          <p:nvSpPr>
            <p:cNvPr id="44" name="Driven by Techies from Silicon valley and India"/>
            <p:cNvSpPr txBox="1"/>
            <p:nvPr/>
          </p:nvSpPr>
          <p:spPr>
            <a:xfrm>
              <a:off x="7204728" y="4367035"/>
              <a:ext cx="4669872" cy="6367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numCol="1" anchor="ctr">
              <a:spAutoFit/>
            </a:bodyPr>
            <a:lstStyle>
              <a:lvl1pPr algn="ctr">
                <a:defRPr sz="1600" b="1" i="0" spc="16">
                  <a:solidFill>
                    <a:srgbClr val="000000"/>
                  </a:solidFill>
                </a:defRPr>
              </a:lvl1pPr>
            </a:lstStyle>
            <a:p>
              <a:r>
                <a:rPr sz="600"/>
                <a:t>Driven by Techies from Silicon valley and India</a:t>
              </a:r>
            </a:p>
          </p:txBody>
        </p:sp>
        <p:sp>
          <p:nvSpPr>
            <p:cNvPr id="45" name="Predatory Pricing"/>
            <p:cNvSpPr txBox="1"/>
            <p:nvPr/>
          </p:nvSpPr>
          <p:spPr>
            <a:xfrm>
              <a:off x="8917448" y="7918184"/>
              <a:ext cx="1640408" cy="3597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numCol="1" anchor="ctr">
              <a:spAutoFit/>
            </a:bodyPr>
            <a:lstStyle>
              <a:lvl1pPr algn="ctr">
                <a:defRPr b="1" i="0">
                  <a:solidFill>
                    <a:srgbClr val="FFFFFF"/>
                  </a:solidFill>
                </a:defRPr>
              </a:lvl1pPr>
            </a:lstStyle>
            <a:p>
              <a:r>
                <a:rPr sz="525"/>
                <a:t>Predatory Pricing</a:t>
              </a:r>
            </a:p>
          </p:txBody>
        </p:sp>
        <p:sp>
          <p:nvSpPr>
            <p:cNvPr id="46" name="Early Adopters"/>
            <p:cNvSpPr txBox="1"/>
            <p:nvPr/>
          </p:nvSpPr>
          <p:spPr>
            <a:xfrm>
              <a:off x="9029109" y="9677266"/>
              <a:ext cx="1418123" cy="3597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numCol="1" anchor="ctr">
              <a:spAutoFit/>
            </a:bodyPr>
            <a:lstStyle>
              <a:lvl1pPr algn="ctr">
                <a:defRPr b="1" i="0">
                  <a:solidFill>
                    <a:srgbClr val="FFFFFF"/>
                  </a:solidFill>
                </a:defRPr>
              </a:lvl1pPr>
            </a:lstStyle>
            <a:p>
              <a:r>
                <a:rPr sz="525"/>
                <a:t>Early Adopters</a:t>
              </a:r>
            </a:p>
          </p:txBody>
        </p:sp>
        <p:sp>
          <p:nvSpPr>
            <p:cNvPr id="47" name="Conventional view is that Early Adopters have market advantage!"/>
            <p:cNvSpPr txBox="1"/>
            <p:nvPr/>
          </p:nvSpPr>
          <p:spPr>
            <a:xfrm>
              <a:off x="7297208" y="10391600"/>
              <a:ext cx="4669872" cy="6367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numCol="1" anchor="ctr">
              <a:spAutoFit/>
            </a:bodyPr>
            <a:lstStyle>
              <a:lvl1pPr algn="ctr">
                <a:defRPr sz="1600" b="1" i="0" spc="16">
                  <a:solidFill>
                    <a:srgbClr val="FFFFFF"/>
                  </a:solidFill>
                </a:defRPr>
              </a:lvl1pPr>
            </a:lstStyle>
            <a:p>
              <a:r>
                <a:rPr sz="600"/>
                <a:t>Conventional view is that Early Adopters have market advantage!</a:t>
              </a:r>
            </a:p>
          </p:txBody>
        </p:sp>
        <p:sp>
          <p:nvSpPr>
            <p:cNvPr id="48" name="Competition may try to burn more money to continue subsidizepredatory pricing."/>
            <p:cNvSpPr txBox="1"/>
            <p:nvPr/>
          </p:nvSpPr>
          <p:spPr>
            <a:xfrm>
              <a:off x="7299371" y="8446120"/>
              <a:ext cx="4669872" cy="6367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numCol="1" anchor="ctr">
              <a:spAutoFit/>
            </a:bodyPr>
            <a:lstStyle>
              <a:lvl1pPr algn="ctr">
                <a:defRPr sz="1600" b="1" i="0" spc="16">
                  <a:solidFill>
                    <a:srgbClr val="FFFFFF"/>
                  </a:solidFill>
                </a:defRPr>
              </a:lvl1pPr>
            </a:lstStyle>
            <a:p>
              <a:r>
                <a:rPr sz="600"/>
                <a:t>Competition may try to burn more money to continue subsidizepredatory pricing.</a:t>
              </a:r>
            </a:p>
          </p:txBody>
        </p:sp>
        <p:sp>
          <p:nvSpPr>
            <p:cNvPr id="49" name="Line"/>
            <p:cNvSpPr/>
            <p:nvPr/>
          </p:nvSpPr>
          <p:spPr>
            <a:xfrm>
              <a:off x="0" y="6549814"/>
              <a:ext cx="12401636" cy="1"/>
            </a:xfrm>
            <a:prstGeom prst="line">
              <a:avLst/>
            </a:prstGeom>
            <a:noFill/>
            <a:ln w="25400" cap="flat">
              <a:solidFill>
                <a:srgbClr val="747676"/>
              </a:solidFill>
              <a:prstDash val="solid"/>
              <a:miter lim="400000"/>
            </a:ln>
            <a:effectLst/>
          </p:spPr>
          <p:txBody>
            <a:bodyPr wrap="square" lIns="26789" tIns="26789" rIns="26789" bIns="26789" numCol="1" anchor="ctr">
              <a:noAutofit/>
            </a:bodyPr>
            <a:lstStyle/>
            <a:p>
              <a:pPr algn="ctr">
                <a:defRPr sz="3200" i="0" spc="0">
                  <a:latin typeface="DIN Alternate"/>
                  <a:ea typeface="DIN Alternate"/>
                  <a:cs typeface="DIN Alternate"/>
                  <a:sym typeface="DIN Alternate"/>
                </a:defRPr>
              </a:pPr>
              <a:endParaRPr sz="1200"/>
            </a:p>
          </p:txBody>
        </p:sp>
        <p:sp>
          <p:nvSpPr>
            <p:cNvPr id="50" name="Line"/>
            <p:cNvSpPr/>
            <p:nvPr/>
          </p:nvSpPr>
          <p:spPr>
            <a:xfrm flipV="1">
              <a:off x="6854056" y="-1"/>
              <a:ext cx="1" cy="12157347"/>
            </a:xfrm>
            <a:prstGeom prst="line">
              <a:avLst/>
            </a:prstGeom>
            <a:noFill/>
            <a:ln w="25400" cap="flat">
              <a:solidFill>
                <a:srgbClr val="747676"/>
              </a:solidFill>
              <a:prstDash val="solid"/>
              <a:miter lim="400000"/>
            </a:ln>
            <a:effectLst/>
          </p:spPr>
          <p:txBody>
            <a:bodyPr wrap="square" lIns="26789" tIns="26789" rIns="26789" bIns="26789" numCol="1" anchor="ctr">
              <a:noAutofit/>
            </a:bodyPr>
            <a:lstStyle/>
            <a:p>
              <a:pPr algn="ctr">
                <a:defRPr sz="3200" i="0" spc="0">
                  <a:latin typeface="DIN Alternate"/>
                  <a:ea typeface="DIN Alternate"/>
                  <a:cs typeface="DIN Alternate"/>
                  <a:sym typeface="DIN Alternate"/>
                </a:defRPr>
              </a:pPr>
              <a:endParaRPr sz="1200"/>
            </a:p>
          </p:txBody>
        </p:sp>
        <p:sp>
          <p:nvSpPr>
            <p:cNvPr id="51" name="Internal"/>
            <p:cNvSpPr/>
            <p:nvPr/>
          </p:nvSpPr>
          <p:spPr>
            <a:xfrm rot="16200000">
              <a:off x="-1080795" y="3004733"/>
              <a:ext cx="3809317" cy="10422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numCol="1" anchor="ctr">
              <a:noAutofit/>
            </a:bodyPr>
            <a:lstStyle>
              <a:lvl1pPr algn="ctr">
                <a:spcBef>
                  <a:spcPts val="0"/>
                </a:spcBef>
                <a:defRPr sz="3200" i="0" spc="0">
                  <a:latin typeface="DIN Alternate"/>
                  <a:ea typeface="DIN Alternate"/>
                  <a:cs typeface="DIN Alternate"/>
                  <a:sym typeface="DIN Alternate"/>
                </a:defRPr>
              </a:lvl1pPr>
            </a:lstStyle>
            <a:p>
              <a:r>
                <a:rPr sz="1200"/>
                <a:t>Internal</a:t>
              </a:r>
            </a:p>
          </p:txBody>
        </p:sp>
        <p:sp>
          <p:nvSpPr>
            <p:cNvPr id="52" name="External"/>
            <p:cNvSpPr/>
            <p:nvPr/>
          </p:nvSpPr>
          <p:spPr>
            <a:xfrm rot="16200000">
              <a:off x="-1080795" y="8718489"/>
              <a:ext cx="3809317" cy="10422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numCol="1" anchor="ctr">
              <a:noAutofit/>
            </a:bodyPr>
            <a:lstStyle>
              <a:lvl1pPr algn="ctr">
                <a:spcBef>
                  <a:spcPts val="0"/>
                </a:spcBef>
                <a:defRPr sz="3200" i="0" spc="0">
                  <a:latin typeface="DIN Alternate"/>
                  <a:ea typeface="DIN Alternate"/>
                  <a:cs typeface="DIN Alternate"/>
                  <a:sym typeface="DIN Alternate"/>
                </a:defRPr>
              </a:lvl1pPr>
            </a:lstStyle>
            <a:p>
              <a:r>
                <a:rPr sz="1200"/>
                <a:t>External</a:t>
              </a:r>
            </a:p>
          </p:txBody>
        </p:sp>
        <p:sp>
          <p:nvSpPr>
            <p:cNvPr id="53" name="Strength"/>
            <p:cNvSpPr/>
            <p:nvPr/>
          </p:nvSpPr>
          <p:spPr>
            <a:xfrm>
              <a:off x="1945616" y="69174"/>
              <a:ext cx="3809317" cy="10422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numCol="1" anchor="ctr">
              <a:noAutofit/>
            </a:bodyPr>
            <a:lstStyle>
              <a:lvl1pPr algn="ctr">
                <a:spcBef>
                  <a:spcPts val="0"/>
                </a:spcBef>
                <a:defRPr sz="3200" i="0" spc="0">
                  <a:latin typeface="DIN Alternate"/>
                  <a:ea typeface="DIN Alternate"/>
                  <a:cs typeface="DIN Alternate"/>
                  <a:sym typeface="DIN Alternate"/>
                </a:defRPr>
              </a:lvl1pPr>
            </a:lstStyle>
            <a:p>
              <a:r>
                <a:rPr sz="1200" dirty="0"/>
                <a:t>Strength</a:t>
              </a:r>
            </a:p>
          </p:txBody>
        </p:sp>
        <p:sp>
          <p:nvSpPr>
            <p:cNvPr id="54" name="Weakness"/>
            <p:cNvSpPr/>
            <p:nvPr/>
          </p:nvSpPr>
          <p:spPr>
            <a:xfrm>
              <a:off x="7607561" y="69174"/>
              <a:ext cx="3809316" cy="10422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numCol="1" anchor="ctr">
              <a:noAutofit/>
            </a:bodyPr>
            <a:lstStyle>
              <a:lvl1pPr algn="ctr">
                <a:spcBef>
                  <a:spcPts val="0"/>
                </a:spcBef>
                <a:defRPr sz="3200" i="0" spc="0">
                  <a:latin typeface="DIN Alternate"/>
                  <a:ea typeface="DIN Alternate"/>
                  <a:cs typeface="DIN Alternate"/>
                  <a:sym typeface="DIN Alternate"/>
                </a:defRPr>
              </a:lvl1pPr>
            </a:lstStyle>
            <a:p>
              <a:r>
                <a:rPr sz="1200"/>
                <a:t>Weakness</a:t>
              </a:r>
            </a:p>
          </p:txBody>
        </p:sp>
      </p:grpSp>
      <p:sp>
        <p:nvSpPr>
          <p:cNvPr id="55" name="Strength"/>
          <p:cNvSpPr/>
          <p:nvPr/>
        </p:nvSpPr>
        <p:spPr>
          <a:xfrm>
            <a:off x="2783236" y="4440261"/>
            <a:ext cx="1428494" cy="3489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numCol="1" anchor="ctr">
            <a:noAutofit/>
          </a:bodyPr>
          <a:lstStyle>
            <a:lvl1pPr algn="ctr">
              <a:spcBef>
                <a:spcPts val="0"/>
              </a:spcBef>
              <a:defRPr sz="3200" i="0" spc="0">
                <a:latin typeface="DIN Alternate"/>
                <a:ea typeface="DIN Alternate"/>
                <a:cs typeface="DIN Alternate"/>
                <a:sym typeface="DIN Alternate"/>
              </a:defRPr>
            </a:lvl1pPr>
          </a:lstStyle>
          <a:p>
            <a:r>
              <a:rPr lang="en-US" sz="1200" dirty="0" smtClean="0"/>
              <a:t>Opportunity</a:t>
            </a:r>
            <a:endParaRPr sz="1200" dirty="0"/>
          </a:p>
        </p:txBody>
      </p:sp>
      <p:sp>
        <p:nvSpPr>
          <p:cNvPr id="56" name="Strength"/>
          <p:cNvSpPr/>
          <p:nvPr/>
        </p:nvSpPr>
        <p:spPr>
          <a:xfrm>
            <a:off x="4966800" y="4442761"/>
            <a:ext cx="1428494" cy="3489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numCol="1" anchor="ctr">
            <a:noAutofit/>
          </a:bodyPr>
          <a:lstStyle>
            <a:lvl1pPr algn="ctr">
              <a:spcBef>
                <a:spcPts val="0"/>
              </a:spcBef>
              <a:defRPr sz="3200" i="0" spc="0">
                <a:latin typeface="DIN Alternate"/>
                <a:ea typeface="DIN Alternate"/>
                <a:cs typeface="DIN Alternate"/>
                <a:sym typeface="DIN Alternate"/>
              </a:defRPr>
            </a:lvl1pPr>
          </a:lstStyle>
          <a:p>
            <a:r>
              <a:rPr lang="en-US" sz="1200" dirty="0" smtClean="0"/>
              <a:t>Threat</a:t>
            </a:r>
            <a:endParaRPr sz="1200" dirty="0"/>
          </a:p>
        </p:txBody>
      </p:sp>
    </p:spTree>
    <p:extLst>
      <p:ext uri="{BB962C8B-B14F-4D97-AF65-F5344CB8AC3E}">
        <p14:creationId xmlns:p14="http://schemas.microsoft.com/office/powerpoint/2010/main" val="30831685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sp>
        <p:nvSpPr>
          <p:cNvPr id="1477" name="Google Shape;1477;g8071907143_12_0"/>
          <p:cNvSpPr/>
          <p:nvPr/>
        </p:nvSpPr>
        <p:spPr>
          <a:xfrm>
            <a:off x="734338" y="85360"/>
            <a:ext cx="7745930" cy="516645"/>
          </a:xfrm>
          <a:prstGeom prst="rect">
            <a:avLst/>
          </a:prstGeom>
          <a:solidFill>
            <a:srgbClr val="FFFFFF"/>
          </a:solidFill>
          <a:ln w="25400" cap="flat" cmpd="sng">
            <a:solidFill>
              <a:srgbClr val="000000"/>
            </a:solidFill>
            <a:prstDash val="solid"/>
            <a:miter lim="400000"/>
            <a:headEnd type="none" w="sm" len="sm"/>
            <a:tailEnd type="none" w="sm" len="sm"/>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2500"/>
              <a:buFont typeface="Helvetica Neue"/>
              <a:buNone/>
            </a:pPr>
            <a:r>
              <a:rPr lang="en-US" sz="2500" b="0" i="0" u="none" strike="noStrike" cap="none" dirty="0" smtClean="0">
                <a:solidFill>
                  <a:srgbClr val="000000"/>
                </a:solidFill>
                <a:latin typeface="Helvetica Neue"/>
                <a:ea typeface="Helvetica Neue"/>
                <a:cs typeface="Helvetica Neue"/>
                <a:sym typeface="Helvetica Neue"/>
              </a:rPr>
              <a:t>Leadership: CEO &amp; Operations Team</a:t>
            </a:r>
            <a:endParaRPr sz="500" dirty="0"/>
          </a:p>
        </p:txBody>
      </p:sp>
      <p:sp>
        <p:nvSpPr>
          <p:cNvPr id="1478" name="Google Shape;1478;g8071907143_12_0"/>
          <p:cNvSpPr txBox="1">
            <a:spLocks noGrp="1"/>
          </p:cNvSpPr>
          <p:nvPr>
            <p:ph type="sldNum" idx="12"/>
          </p:nvPr>
        </p:nvSpPr>
        <p:spPr>
          <a:xfrm>
            <a:off x="8555665" y="4761377"/>
            <a:ext cx="512135" cy="391183"/>
          </a:xfrm>
          <a:prstGeom prst="rect">
            <a:avLst/>
          </a:prstGeom>
          <a:noFill/>
          <a:ln>
            <a:noFill/>
          </a:ln>
        </p:spPr>
        <p:txBody>
          <a:bodyPr spcFirstLastPara="1" wrap="square" lIns="40800" tIns="40800" rIns="40800" bIns="40800" anchor="ctr" anchorCtr="0">
            <a:noAutofit/>
          </a:bodyPr>
          <a:lstStyle/>
          <a:p>
            <a:pPr marL="0" lvl="0" indent="0" algn="r" rtl="0">
              <a:lnSpc>
                <a:spcPct val="100000"/>
              </a:lnSpc>
              <a:spcBef>
                <a:spcPts val="0"/>
              </a:spcBef>
              <a:spcAft>
                <a:spcPts val="0"/>
              </a:spcAft>
              <a:buClr>
                <a:srgbClr val="FFFFFF"/>
              </a:buClr>
              <a:buSzPts val="2100"/>
              <a:buFont typeface="Calibri"/>
              <a:buNone/>
            </a:pPr>
            <a:fld id="{00000000-1234-1234-1234-123412341234}" type="slidenum">
              <a:rPr lang="en-US" sz="2100">
                <a:solidFill>
                  <a:srgbClr val="FFFFFF"/>
                </a:solidFill>
                <a:latin typeface="Calibri"/>
                <a:ea typeface="Calibri"/>
                <a:cs typeface="Calibri"/>
                <a:sym typeface="Calibri"/>
              </a:rPr>
              <a:t>32</a:t>
            </a:fld>
            <a:endParaRPr sz="500" dirty="0"/>
          </a:p>
        </p:txBody>
      </p:sp>
      <p:pic>
        <p:nvPicPr>
          <p:cNvPr id="1479" name="Google Shape;1479;g8071907143_12_0" descr="Image"/>
          <p:cNvPicPr preferRelativeResize="0"/>
          <p:nvPr/>
        </p:nvPicPr>
        <p:blipFill rotWithShape="1">
          <a:blip r:embed="rId3">
            <a:alphaModFix/>
          </a:blip>
          <a:srcRect/>
          <a:stretch/>
        </p:blipFill>
        <p:spPr>
          <a:xfrm>
            <a:off x="322223" y="712497"/>
            <a:ext cx="1248217" cy="1248217"/>
          </a:xfrm>
          <a:prstGeom prst="rect">
            <a:avLst/>
          </a:prstGeom>
          <a:noFill/>
          <a:ln>
            <a:noFill/>
          </a:ln>
        </p:spPr>
      </p:pic>
      <p:sp>
        <p:nvSpPr>
          <p:cNvPr id="1480" name="Google Shape;1480;g8071907143_12_0"/>
          <p:cNvSpPr/>
          <p:nvPr/>
        </p:nvSpPr>
        <p:spPr>
          <a:xfrm>
            <a:off x="1635550" y="727626"/>
            <a:ext cx="7233140" cy="1217960"/>
          </a:xfrm>
          <a:prstGeom prst="rect">
            <a:avLst/>
          </a:prstGeom>
          <a:solidFill>
            <a:srgbClr val="FFFFFF"/>
          </a:solidFill>
          <a:ln w="25400" cap="flat" cmpd="sng">
            <a:solidFill>
              <a:srgbClr val="4F81BD"/>
            </a:solidFill>
            <a:prstDash val="solid"/>
            <a:miter lim="400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200"/>
              <a:buFont typeface="Helvetica Neue"/>
              <a:buNone/>
            </a:pPr>
            <a:r>
              <a:rPr lang="en-US" sz="1200" b="1" i="0" u="none" strike="noStrike" cap="none" dirty="0">
                <a:solidFill>
                  <a:srgbClr val="000000"/>
                </a:solidFill>
                <a:latin typeface="Helvetica Neue"/>
                <a:ea typeface="Helvetica Neue"/>
                <a:cs typeface="Helvetica Neue"/>
                <a:sym typeface="Helvetica Neue"/>
              </a:rPr>
              <a:t>Dr. </a:t>
            </a:r>
            <a:r>
              <a:rPr lang="en-US" sz="1200" b="1" i="0" u="none" strike="noStrike" cap="none" dirty="0" err="1">
                <a:solidFill>
                  <a:srgbClr val="000000"/>
                </a:solidFill>
                <a:latin typeface="Helvetica Neue"/>
                <a:ea typeface="Helvetica Neue"/>
                <a:cs typeface="Helvetica Neue"/>
                <a:sym typeface="Helvetica Neue"/>
              </a:rPr>
              <a:t>Subir</a:t>
            </a:r>
            <a:r>
              <a:rPr lang="en-US" sz="1200" b="1" i="0" u="none" strike="noStrike" cap="none" dirty="0">
                <a:solidFill>
                  <a:srgbClr val="000000"/>
                </a:solidFill>
                <a:latin typeface="Helvetica Neue"/>
                <a:ea typeface="Helvetica Neue"/>
                <a:cs typeface="Helvetica Neue"/>
                <a:sym typeface="Helvetica Neue"/>
              </a:rPr>
              <a:t> </a:t>
            </a:r>
            <a:r>
              <a:rPr lang="en-US" sz="1200" b="1" i="0" u="none" strike="noStrike" cap="none" dirty="0" err="1">
                <a:solidFill>
                  <a:srgbClr val="000000"/>
                </a:solidFill>
                <a:latin typeface="Helvetica Neue"/>
                <a:ea typeface="Helvetica Neue"/>
                <a:cs typeface="Helvetica Neue"/>
                <a:sym typeface="Helvetica Neue"/>
              </a:rPr>
              <a:t>Saha</a:t>
            </a:r>
            <a:r>
              <a:rPr lang="en-US" sz="1200" b="1" i="0" u="none" strike="noStrike" cap="none" dirty="0">
                <a:solidFill>
                  <a:srgbClr val="000000"/>
                </a:solidFill>
                <a:latin typeface="Helvetica Neue"/>
                <a:ea typeface="Helvetica Neue"/>
                <a:cs typeface="Helvetica Neue"/>
                <a:sym typeface="Helvetica Neue"/>
              </a:rPr>
              <a:t>, Ph.D. BITS, </a:t>
            </a:r>
            <a:r>
              <a:rPr lang="en-US" sz="1200" b="1" i="0" u="none" strike="noStrike" cap="none" dirty="0" err="1">
                <a:solidFill>
                  <a:srgbClr val="000000"/>
                </a:solidFill>
                <a:latin typeface="Helvetica Neue"/>
                <a:ea typeface="Helvetica Neue"/>
                <a:cs typeface="Helvetica Neue"/>
                <a:sym typeface="Helvetica Neue"/>
              </a:rPr>
              <a:t>Pilani</a:t>
            </a:r>
            <a:r>
              <a:rPr lang="en-US" sz="1200" b="1" i="0" u="none" strike="noStrike" cap="none" dirty="0">
                <a:solidFill>
                  <a:srgbClr val="000000"/>
                </a:solidFill>
                <a:latin typeface="Helvetica Neue"/>
                <a:ea typeface="Helvetica Neue"/>
                <a:cs typeface="Helvetica Neue"/>
                <a:sym typeface="Helvetica Neue"/>
              </a:rPr>
              <a:t> &amp; NPL, New Delhi, </a:t>
            </a:r>
            <a:r>
              <a:rPr lang="en-US" sz="1200" b="1" i="0" u="none" strike="noStrike" cap="none" dirty="0" smtClean="0">
                <a:solidFill>
                  <a:srgbClr val="000000"/>
                </a:solidFill>
                <a:latin typeface="Helvetica Neue"/>
                <a:ea typeface="Helvetica Neue"/>
                <a:cs typeface="Helvetica Neue"/>
                <a:sym typeface="Helvetica Neue"/>
              </a:rPr>
              <a:t>Alumni, </a:t>
            </a:r>
            <a:r>
              <a:rPr lang="en-US" sz="1200" b="1" i="0" u="none" strike="noStrike" cap="none" dirty="0">
                <a:solidFill>
                  <a:srgbClr val="000000"/>
                </a:solidFill>
                <a:latin typeface="Helvetica Neue"/>
                <a:ea typeface="Helvetica Neue"/>
                <a:cs typeface="Helvetica Neue"/>
                <a:sym typeface="Helvetica Neue"/>
              </a:rPr>
              <a:t>Tata Institute of Fundamental Research </a:t>
            </a:r>
            <a:endParaRPr sz="500" dirty="0"/>
          </a:p>
          <a:p>
            <a:pPr lvl="0">
              <a:buSzPts val="1100"/>
            </a:pPr>
            <a:r>
              <a:rPr lang="en-US" sz="1100" b="0" i="0" u="none" strike="noStrike" cap="none" dirty="0" smtClean="0">
                <a:solidFill>
                  <a:srgbClr val="000000"/>
                </a:solidFill>
                <a:latin typeface="Helvetica Neue"/>
                <a:ea typeface="Helvetica Neue"/>
                <a:cs typeface="Helvetica Neue"/>
                <a:sym typeface="Helvetica Neue"/>
              </a:rPr>
              <a:t>Physicist, ex-(Motorola Labs, NSN</a:t>
            </a:r>
            <a:r>
              <a:rPr lang="en-US" sz="1100" b="0" i="0" u="none" strike="noStrike" cap="none" dirty="0">
                <a:solidFill>
                  <a:srgbClr val="000000"/>
                </a:solidFill>
                <a:latin typeface="Helvetica Neue"/>
                <a:ea typeface="Helvetica Neue"/>
                <a:cs typeface="Helvetica Neue"/>
                <a:sym typeface="Helvetica Neue"/>
              </a:rPr>
              <a:t>, </a:t>
            </a:r>
            <a:r>
              <a:rPr lang="en-US" sz="1100" b="0" i="0" u="none" strike="noStrike" cap="none" dirty="0" smtClean="0">
                <a:solidFill>
                  <a:srgbClr val="000000"/>
                </a:solidFill>
                <a:latin typeface="Helvetica Neue"/>
                <a:ea typeface="Helvetica Neue"/>
                <a:cs typeface="Helvetica Neue"/>
                <a:sym typeface="Helvetica Neue"/>
              </a:rPr>
              <a:t>Hughes Software), </a:t>
            </a:r>
            <a:r>
              <a:rPr lang="en-US" sz="1100" b="0" i="0" u="none" strike="noStrike" cap="none" dirty="0">
                <a:solidFill>
                  <a:srgbClr val="000000"/>
                </a:solidFill>
                <a:latin typeface="Helvetica Neue"/>
                <a:ea typeface="Helvetica Neue"/>
                <a:cs typeface="Helvetica Neue"/>
                <a:sym typeface="Helvetica Neue"/>
              </a:rPr>
              <a:t>with more than 30 Patents in Telecom, Data Security &amp; </a:t>
            </a:r>
            <a:r>
              <a:rPr lang="en-US" sz="1100" b="0" i="0" u="none" strike="noStrike" cap="none" dirty="0" smtClean="0">
                <a:solidFill>
                  <a:srgbClr val="000000"/>
                </a:solidFill>
                <a:latin typeface="Helvetica Neue"/>
                <a:ea typeface="Helvetica Neue"/>
                <a:cs typeface="Helvetica Neue"/>
                <a:sym typeface="Helvetica Neue"/>
              </a:rPr>
              <a:t>Privacy, </a:t>
            </a:r>
            <a:r>
              <a:rPr lang="en-US" sz="1100" b="0" i="0" u="none" strike="noStrike" cap="none" dirty="0">
                <a:solidFill>
                  <a:srgbClr val="000000"/>
                </a:solidFill>
                <a:latin typeface="Helvetica Neue"/>
                <a:ea typeface="Helvetica Neue"/>
                <a:cs typeface="Helvetica Neue"/>
                <a:sym typeface="Helvetica Neue"/>
              </a:rPr>
              <a:t>&amp; Software. Hands-on experience of building Large-Scale </a:t>
            </a:r>
            <a:r>
              <a:rPr lang="en-US" sz="1100" b="0" i="0" u="none" strike="noStrike" cap="none" dirty="0" err="1">
                <a:solidFill>
                  <a:srgbClr val="000000"/>
                </a:solidFill>
                <a:latin typeface="Helvetica Neue"/>
                <a:ea typeface="Helvetica Neue"/>
                <a:cs typeface="Helvetica Neue"/>
                <a:sym typeface="Helvetica Neue"/>
              </a:rPr>
              <a:t>Realtime</a:t>
            </a:r>
            <a:r>
              <a:rPr lang="en-US" sz="1100" b="0" i="0" u="none" strike="noStrike" cap="none" dirty="0">
                <a:solidFill>
                  <a:srgbClr val="000000"/>
                </a:solidFill>
                <a:latin typeface="Helvetica Neue"/>
                <a:ea typeface="Helvetica Neue"/>
                <a:cs typeface="Helvetica Neue"/>
                <a:sym typeface="Helvetica Neue"/>
              </a:rPr>
              <a:t> Complex Server Applications with </a:t>
            </a:r>
            <a:r>
              <a:rPr lang="en-US" sz="1100" b="0" i="0" u="none" strike="noStrike" cap="none" dirty="0" smtClean="0">
                <a:solidFill>
                  <a:srgbClr val="000000"/>
                </a:solidFill>
                <a:latin typeface="Helvetica Neue"/>
                <a:ea typeface="Helvetica Neue"/>
                <a:cs typeface="Helvetica Neue"/>
                <a:sym typeface="Helvetica Neue"/>
              </a:rPr>
              <a:t>High-Availability, </a:t>
            </a:r>
            <a:r>
              <a:rPr lang="en-US" sz="1100" b="0" i="0" u="none" strike="noStrike" cap="none" dirty="0">
                <a:solidFill>
                  <a:srgbClr val="000000"/>
                </a:solidFill>
                <a:latin typeface="Helvetica Neue"/>
                <a:ea typeface="Helvetica Neue"/>
                <a:cs typeface="Helvetica Neue"/>
                <a:sym typeface="Helvetica Neue"/>
              </a:rPr>
              <a:t>as Architect &amp; </a:t>
            </a:r>
            <a:r>
              <a:rPr lang="en-US" sz="1100" b="0" i="0" u="none" strike="noStrike" cap="none" dirty="0" smtClean="0">
                <a:solidFill>
                  <a:srgbClr val="000000"/>
                </a:solidFill>
                <a:latin typeface="Helvetica Neue"/>
                <a:ea typeface="Helvetica Neue"/>
                <a:cs typeface="Helvetica Neue"/>
                <a:sym typeface="Helvetica Neue"/>
              </a:rPr>
              <a:t>Systems </a:t>
            </a:r>
            <a:r>
              <a:rPr lang="en-US" sz="1100" b="0" i="0" u="none" strike="noStrike" cap="none" dirty="0">
                <a:solidFill>
                  <a:srgbClr val="000000"/>
                </a:solidFill>
                <a:latin typeface="Helvetica Neue"/>
                <a:ea typeface="Helvetica Neue"/>
                <a:cs typeface="Helvetica Neue"/>
                <a:sym typeface="Helvetica Neue"/>
              </a:rPr>
              <a:t>Engineer. </a:t>
            </a:r>
            <a:r>
              <a:rPr lang="en-US" sz="1100" b="0" i="0" u="none" strike="noStrike" cap="none" dirty="0" smtClean="0">
                <a:solidFill>
                  <a:srgbClr val="000000"/>
                </a:solidFill>
                <a:latin typeface="Helvetica Neue"/>
                <a:ea typeface="Helvetica Neue"/>
                <a:cs typeface="Helvetica Neue"/>
                <a:sym typeface="Helvetica Neue"/>
              </a:rPr>
              <a:t>Researcher </a:t>
            </a:r>
            <a:r>
              <a:rPr lang="en-US" sz="1100" b="0" i="0" u="none" strike="noStrike" cap="none" dirty="0">
                <a:solidFill>
                  <a:srgbClr val="000000"/>
                </a:solidFill>
                <a:latin typeface="Helvetica Neue"/>
                <a:ea typeface="Helvetica Neue"/>
                <a:cs typeface="Helvetica Neue"/>
                <a:sym typeface="Helvetica Neue"/>
              </a:rPr>
              <a:t>in Retail with respect to Inventory &amp; Supply Chain with key focus on Indian </a:t>
            </a:r>
            <a:r>
              <a:rPr lang="en-US" sz="1100" b="0" i="0" u="none" strike="noStrike" cap="none" dirty="0" smtClean="0">
                <a:solidFill>
                  <a:srgbClr val="000000"/>
                </a:solidFill>
                <a:latin typeface="Helvetica Neue"/>
                <a:ea typeface="Helvetica Neue"/>
                <a:cs typeface="Helvetica Neue"/>
                <a:sym typeface="Helvetica Neue"/>
              </a:rPr>
              <a:t>Wholesale </a:t>
            </a:r>
            <a:r>
              <a:rPr lang="en-US" sz="1100" b="0" i="0" u="none" strike="noStrike" cap="none" dirty="0">
                <a:solidFill>
                  <a:srgbClr val="000000"/>
                </a:solidFill>
                <a:latin typeface="Helvetica Neue"/>
                <a:ea typeface="Helvetica Neue"/>
                <a:cs typeface="Helvetica Neue"/>
                <a:sym typeface="Helvetica Neue"/>
              </a:rPr>
              <a:t>Market. </a:t>
            </a:r>
            <a:r>
              <a:rPr lang="en-US" sz="1100" dirty="0">
                <a:latin typeface="Helvetica Neue"/>
                <a:ea typeface="Helvetica Neue"/>
                <a:cs typeface="Helvetica Neue"/>
                <a:sym typeface="Helvetica Neue"/>
              </a:rPr>
              <a:t>Designed </a:t>
            </a:r>
            <a:r>
              <a:rPr lang="en-US" sz="1100" dirty="0" smtClean="0">
                <a:latin typeface="Helvetica Neue"/>
                <a:ea typeface="Helvetica Neue"/>
                <a:cs typeface="Helvetica Neue"/>
                <a:sym typeface="Helvetica Neue"/>
              </a:rPr>
              <a:t>every </a:t>
            </a:r>
            <a:r>
              <a:rPr lang="en-US" sz="1100" b="0" i="0" u="none" strike="noStrike" cap="none" dirty="0">
                <a:solidFill>
                  <a:srgbClr val="000000"/>
                </a:solidFill>
                <a:latin typeface="Helvetica Neue"/>
                <a:ea typeface="Helvetica Neue"/>
                <a:cs typeface="Helvetica Neue"/>
                <a:sym typeface="Helvetica Neue"/>
              </a:rPr>
              <a:t>bit of </a:t>
            </a:r>
            <a:r>
              <a:rPr lang="en-US" sz="1100" b="0" i="0" u="none" strike="noStrike" cap="none" dirty="0" smtClean="0">
                <a:solidFill>
                  <a:srgbClr val="000000"/>
                </a:solidFill>
                <a:latin typeface="Helvetica Neue"/>
                <a:ea typeface="Helvetica Neue"/>
                <a:cs typeface="Helvetica Neue"/>
                <a:sym typeface="Helvetica Neue"/>
              </a:rPr>
              <a:t>the Yotto.in product ecosystem. </a:t>
            </a:r>
            <a:endParaRPr sz="500" dirty="0"/>
          </a:p>
        </p:txBody>
      </p:sp>
      <p:cxnSp>
        <p:nvCxnSpPr>
          <p:cNvPr id="1481" name="Google Shape;1481;g8071907143_12_0"/>
          <p:cNvCxnSpPr/>
          <p:nvPr/>
        </p:nvCxnSpPr>
        <p:spPr>
          <a:xfrm rot="10800000" flipH="1">
            <a:off x="3102425" y="2160965"/>
            <a:ext cx="0" cy="2580061"/>
          </a:xfrm>
          <a:prstGeom prst="straightConnector1">
            <a:avLst/>
          </a:prstGeom>
          <a:noFill/>
          <a:ln w="63500" cap="flat" cmpd="sng">
            <a:solidFill>
              <a:srgbClr val="4F81BD"/>
            </a:solidFill>
            <a:prstDash val="solid"/>
            <a:round/>
            <a:headEnd type="none" w="sm" len="sm"/>
            <a:tailEnd type="none" w="sm" len="sm"/>
          </a:ln>
          <a:effectLst>
            <a:outerShdw blurRad="101600" dist="50800" dir="5400000" rotWithShape="0">
              <a:srgbClr val="000000">
                <a:alpha val="34901"/>
              </a:srgbClr>
            </a:outerShdw>
          </a:effectLst>
        </p:spPr>
      </p:cxnSp>
      <p:cxnSp>
        <p:nvCxnSpPr>
          <p:cNvPr id="1482" name="Google Shape;1482;g8071907143_12_0"/>
          <p:cNvCxnSpPr/>
          <p:nvPr/>
        </p:nvCxnSpPr>
        <p:spPr>
          <a:xfrm rot="10800000" flipH="1">
            <a:off x="6084265" y="2156811"/>
            <a:ext cx="0" cy="2580061"/>
          </a:xfrm>
          <a:prstGeom prst="straightConnector1">
            <a:avLst/>
          </a:prstGeom>
          <a:noFill/>
          <a:ln w="63500" cap="flat" cmpd="sng">
            <a:solidFill>
              <a:srgbClr val="4F81BD"/>
            </a:solidFill>
            <a:prstDash val="solid"/>
            <a:round/>
            <a:headEnd type="none" w="sm" len="sm"/>
            <a:tailEnd type="none" w="sm" len="sm"/>
          </a:ln>
          <a:effectLst>
            <a:outerShdw blurRad="101600" dist="50800" dir="5400000" rotWithShape="0">
              <a:srgbClr val="000000">
                <a:alpha val="34901"/>
              </a:srgbClr>
            </a:outerShdw>
          </a:effectLst>
        </p:spPr>
      </p:cxnSp>
      <p:grpSp>
        <p:nvGrpSpPr>
          <p:cNvPr id="1483" name="Google Shape;1483;g8071907143_12_0"/>
          <p:cNvGrpSpPr/>
          <p:nvPr/>
        </p:nvGrpSpPr>
        <p:grpSpPr>
          <a:xfrm>
            <a:off x="613550" y="2041236"/>
            <a:ext cx="2348991" cy="347327"/>
            <a:chOff x="0" y="0"/>
            <a:chExt cx="6263975" cy="926204"/>
          </a:xfrm>
        </p:grpSpPr>
        <p:pic>
          <p:nvPicPr>
            <p:cNvPr id="1484" name="Google Shape;1484;g8071907143_12_0" descr="Screen Shot 2020-05-23 at 4.56.30 PM.png"/>
            <p:cNvPicPr preferRelativeResize="0"/>
            <p:nvPr/>
          </p:nvPicPr>
          <p:blipFill rotWithShape="1">
            <a:blip r:embed="rId4">
              <a:alphaModFix/>
            </a:blip>
            <a:srcRect/>
            <a:stretch/>
          </p:blipFill>
          <p:spPr>
            <a:xfrm>
              <a:off x="0" y="0"/>
              <a:ext cx="1037717" cy="804959"/>
            </a:xfrm>
            <a:prstGeom prst="rect">
              <a:avLst/>
            </a:prstGeom>
            <a:noFill/>
            <a:ln>
              <a:noFill/>
            </a:ln>
          </p:spPr>
        </p:pic>
        <p:sp>
          <p:nvSpPr>
            <p:cNvPr id="1485" name="Google Shape;1485;g8071907143_12_0"/>
            <p:cNvSpPr txBox="1"/>
            <p:nvPr/>
          </p:nvSpPr>
          <p:spPr>
            <a:xfrm>
              <a:off x="1145675" y="136904"/>
              <a:ext cx="5118300" cy="789300"/>
            </a:xfrm>
            <a:prstGeom prst="rect">
              <a:avLst/>
            </a:prstGeom>
            <a:no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Helvetica Neue"/>
                <a:buNone/>
              </a:pPr>
              <a:r>
                <a:rPr lang="en-US" sz="1400" b="1" i="0" u="none" strike="noStrike" cap="none">
                  <a:solidFill>
                    <a:srgbClr val="000000"/>
                  </a:solidFill>
                  <a:latin typeface="Helvetica Neue"/>
                  <a:ea typeface="Helvetica Neue"/>
                  <a:cs typeface="Helvetica Neue"/>
                  <a:sym typeface="Helvetica Neue"/>
                </a:rPr>
                <a:t>Business Scaling</a:t>
              </a:r>
              <a:endParaRPr sz="500"/>
            </a:p>
          </p:txBody>
        </p:sp>
      </p:grpSp>
      <p:grpSp>
        <p:nvGrpSpPr>
          <p:cNvPr id="1486" name="Google Shape;1486;g8071907143_12_0"/>
          <p:cNvGrpSpPr/>
          <p:nvPr/>
        </p:nvGrpSpPr>
        <p:grpSpPr>
          <a:xfrm>
            <a:off x="3332488" y="2001356"/>
            <a:ext cx="2751753" cy="406860"/>
            <a:chOff x="0" y="0"/>
            <a:chExt cx="7338007" cy="1084958"/>
          </a:xfrm>
        </p:grpSpPr>
        <p:pic>
          <p:nvPicPr>
            <p:cNvPr id="1487" name="Google Shape;1487;g8071907143_12_0" descr="Screen Shot 2020-05-23 at 5.23.20 PM.png"/>
            <p:cNvPicPr preferRelativeResize="0"/>
            <p:nvPr/>
          </p:nvPicPr>
          <p:blipFill rotWithShape="1">
            <a:blip r:embed="rId5">
              <a:alphaModFix/>
            </a:blip>
            <a:srcRect/>
            <a:stretch/>
          </p:blipFill>
          <p:spPr>
            <a:xfrm>
              <a:off x="0" y="0"/>
              <a:ext cx="1227359" cy="1084958"/>
            </a:xfrm>
            <a:prstGeom prst="rect">
              <a:avLst/>
            </a:prstGeom>
            <a:noFill/>
            <a:ln>
              <a:noFill/>
            </a:ln>
          </p:spPr>
        </p:pic>
        <p:sp>
          <p:nvSpPr>
            <p:cNvPr id="1488" name="Google Shape;1488;g8071907143_12_0"/>
            <p:cNvSpPr txBox="1"/>
            <p:nvPr/>
          </p:nvSpPr>
          <p:spPr>
            <a:xfrm>
              <a:off x="1316707" y="209385"/>
              <a:ext cx="6021300" cy="789300"/>
            </a:xfrm>
            <a:prstGeom prst="rect">
              <a:avLst/>
            </a:prstGeom>
            <a:no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Helvetica Neue"/>
                <a:buNone/>
              </a:pPr>
              <a:r>
                <a:rPr lang="en-US" sz="1400" b="1" i="0" u="none" strike="noStrike" cap="none">
                  <a:solidFill>
                    <a:srgbClr val="000000"/>
                  </a:solidFill>
                  <a:latin typeface="Helvetica Neue"/>
                  <a:ea typeface="Helvetica Neue"/>
                  <a:cs typeface="Helvetica Neue"/>
                  <a:sym typeface="Helvetica Neue"/>
                </a:rPr>
                <a:t>Organisation Scaling </a:t>
              </a:r>
              <a:endParaRPr sz="500"/>
            </a:p>
          </p:txBody>
        </p:sp>
      </p:grpSp>
      <p:grpSp>
        <p:nvGrpSpPr>
          <p:cNvPr id="1489" name="Google Shape;1489;g8071907143_12_0"/>
          <p:cNvGrpSpPr/>
          <p:nvPr/>
        </p:nvGrpSpPr>
        <p:grpSpPr>
          <a:xfrm>
            <a:off x="6192461" y="2043238"/>
            <a:ext cx="2632745" cy="344489"/>
            <a:chOff x="0" y="0"/>
            <a:chExt cx="7020652" cy="918635"/>
          </a:xfrm>
        </p:grpSpPr>
        <p:pic>
          <p:nvPicPr>
            <p:cNvPr id="1490" name="Google Shape;1490;g8071907143_12_0" descr="Screen Shot 2020-05-23 at 5.09.01 PM.png"/>
            <p:cNvPicPr preferRelativeResize="0"/>
            <p:nvPr/>
          </p:nvPicPr>
          <p:blipFill rotWithShape="1">
            <a:blip r:embed="rId6">
              <a:alphaModFix/>
            </a:blip>
            <a:srcRect/>
            <a:stretch/>
          </p:blipFill>
          <p:spPr>
            <a:xfrm>
              <a:off x="0" y="0"/>
              <a:ext cx="1037717" cy="918635"/>
            </a:xfrm>
            <a:prstGeom prst="rect">
              <a:avLst/>
            </a:prstGeom>
            <a:noFill/>
            <a:ln>
              <a:noFill/>
            </a:ln>
          </p:spPr>
        </p:pic>
        <p:sp>
          <p:nvSpPr>
            <p:cNvPr id="1491" name="Google Shape;1491;g8071907143_12_0"/>
            <p:cNvSpPr txBox="1"/>
            <p:nvPr/>
          </p:nvSpPr>
          <p:spPr>
            <a:xfrm>
              <a:off x="1124452" y="126231"/>
              <a:ext cx="5896200" cy="789300"/>
            </a:xfrm>
            <a:prstGeom prst="rect">
              <a:avLst/>
            </a:prstGeom>
            <a:no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Helvetica Neue"/>
                <a:buNone/>
              </a:pPr>
              <a:r>
                <a:rPr lang="en-US" sz="1400" b="1" i="0" u="none" strike="noStrike" cap="none">
                  <a:solidFill>
                    <a:srgbClr val="000000"/>
                  </a:solidFill>
                  <a:latin typeface="Helvetica Neue"/>
                  <a:ea typeface="Helvetica Neue"/>
                  <a:cs typeface="Helvetica Neue"/>
                  <a:sym typeface="Helvetica Neue"/>
                </a:rPr>
                <a:t>Server Scaling</a:t>
              </a:r>
              <a:endParaRPr sz="500"/>
            </a:p>
          </p:txBody>
        </p:sp>
      </p:grpSp>
      <p:sp>
        <p:nvSpPr>
          <p:cNvPr id="1492" name="Google Shape;1492;g8071907143_12_0"/>
          <p:cNvSpPr txBox="1"/>
          <p:nvPr/>
        </p:nvSpPr>
        <p:spPr>
          <a:xfrm>
            <a:off x="337697" y="2366560"/>
            <a:ext cx="2478594" cy="240247"/>
          </a:xfrm>
          <a:prstGeom prst="rect">
            <a:avLst/>
          </a:prstGeom>
          <a:no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CMO, Eman Kalyan Ghosh, B.Com, MBA</a:t>
            </a:r>
            <a:endParaRPr sz="500"/>
          </a:p>
        </p:txBody>
      </p:sp>
      <p:sp>
        <p:nvSpPr>
          <p:cNvPr id="1493" name="Google Shape;1493;g8071907143_12_0"/>
          <p:cNvSpPr txBox="1"/>
          <p:nvPr/>
        </p:nvSpPr>
        <p:spPr>
          <a:xfrm>
            <a:off x="3686432" y="2366560"/>
            <a:ext cx="1853277" cy="240247"/>
          </a:xfrm>
          <a:prstGeom prst="rect">
            <a:avLst/>
          </a:prstGeom>
          <a:no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Dev Datta, COO, B.Tech, MBA</a:t>
            </a:r>
            <a:endParaRPr sz="500"/>
          </a:p>
        </p:txBody>
      </p:sp>
      <p:sp>
        <p:nvSpPr>
          <p:cNvPr id="1494" name="Google Shape;1494;g8071907143_12_0"/>
          <p:cNvSpPr/>
          <p:nvPr/>
        </p:nvSpPr>
        <p:spPr>
          <a:xfrm>
            <a:off x="226631" y="2632470"/>
            <a:ext cx="2752749" cy="2009892"/>
          </a:xfrm>
          <a:prstGeom prst="rect">
            <a:avLst/>
          </a:prstGeom>
          <a:solidFill>
            <a:srgbClr val="FFFFFF"/>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000"/>
              <a:buFont typeface="Helvetica Neue"/>
              <a:buNone/>
            </a:pPr>
            <a:r>
              <a:rPr lang="en-US" sz="1000" b="0" i="0" u="none" strike="noStrike" cap="none" dirty="0" err="1">
                <a:solidFill>
                  <a:srgbClr val="000000"/>
                </a:solidFill>
                <a:latin typeface="Helvetica Neue"/>
                <a:ea typeface="Helvetica Neue"/>
                <a:cs typeface="Helvetica Neue"/>
                <a:sym typeface="Helvetica Neue"/>
              </a:rPr>
              <a:t>Eman</a:t>
            </a:r>
            <a:r>
              <a:rPr lang="en-US" sz="1000" b="0" i="0" u="none" strike="noStrike" cap="none" dirty="0">
                <a:solidFill>
                  <a:srgbClr val="000000"/>
                </a:solidFill>
                <a:latin typeface="Helvetica Neue"/>
                <a:ea typeface="Helvetica Neue"/>
                <a:cs typeface="Helvetica Neue"/>
                <a:sym typeface="Helvetica Neue"/>
              </a:rPr>
              <a:t> comes with solid background in scaling up businesses with Partnership &amp; Franchisee across </a:t>
            </a:r>
            <a:r>
              <a:rPr lang="en-US" sz="1000" b="0" i="0" u="none" strike="noStrike" cap="none" dirty="0" smtClean="0">
                <a:solidFill>
                  <a:srgbClr val="000000"/>
                </a:solidFill>
                <a:latin typeface="Helvetica Neue"/>
                <a:ea typeface="Helvetica Neue"/>
                <a:cs typeface="Helvetica Neue"/>
                <a:sym typeface="Helvetica Neue"/>
              </a:rPr>
              <a:t>Metros </a:t>
            </a:r>
            <a:r>
              <a:rPr lang="en-US" sz="1000" b="0" i="0" u="none" strike="noStrike" cap="none" dirty="0">
                <a:solidFill>
                  <a:srgbClr val="000000"/>
                </a:solidFill>
                <a:latin typeface="Helvetica Neue"/>
                <a:ea typeface="Helvetica Neue"/>
                <a:cs typeface="Helvetica Neue"/>
                <a:sym typeface="Helvetica Neue"/>
              </a:rPr>
              <a:t>and Rural Bengal through his past association with </a:t>
            </a:r>
            <a:r>
              <a:rPr lang="en-US" sz="1000" b="1" i="0" u="none" strike="noStrike" cap="none" dirty="0">
                <a:solidFill>
                  <a:srgbClr val="000000"/>
                </a:solidFill>
                <a:latin typeface="Helvetica Neue"/>
                <a:ea typeface="Helvetica Neue"/>
                <a:cs typeface="Helvetica Neue"/>
                <a:sym typeface="Helvetica Neue"/>
              </a:rPr>
              <a:t>AIMCO</a:t>
            </a:r>
            <a:r>
              <a:rPr lang="en-US" sz="1000" b="0" i="0" u="none" strike="noStrike" cap="none" dirty="0">
                <a:solidFill>
                  <a:srgbClr val="000000"/>
                </a:solidFill>
                <a:latin typeface="Helvetica Neue"/>
                <a:ea typeface="Helvetica Neue"/>
                <a:cs typeface="Helvetica Neue"/>
                <a:sym typeface="Helvetica Neue"/>
              </a:rPr>
              <a:t>.   </a:t>
            </a:r>
            <a:endParaRPr sz="500" dirty="0"/>
          </a:p>
          <a:p>
            <a:pPr marL="0" marR="0" lvl="0" indent="0" algn="ctr" rtl="0">
              <a:lnSpc>
                <a:spcPct val="100000"/>
              </a:lnSpc>
              <a:spcBef>
                <a:spcPts val="0"/>
              </a:spcBef>
              <a:spcAft>
                <a:spcPts val="0"/>
              </a:spcAft>
              <a:buClr>
                <a:srgbClr val="000000"/>
              </a:buClr>
              <a:buSzPts val="1000"/>
              <a:buFont typeface="Helvetica Neue"/>
              <a:buNone/>
            </a:pPr>
            <a:endParaRPr sz="10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000"/>
              <a:buFont typeface="Helvetica Neue"/>
              <a:buNone/>
            </a:pPr>
            <a:r>
              <a:rPr lang="en-US" sz="1000" b="0" i="0" u="none" strike="noStrike" cap="none" dirty="0">
                <a:solidFill>
                  <a:srgbClr val="000000"/>
                </a:solidFill>
                <a:latin typeface="Helvetica Neue"/>
                <a:ea typeface="Helvetica Neue"/>
                <a:cs typeface="Helvetica Neue"/>
                <a:sym typeface="Helvetica Neue"/>
              </a:rPr>
              <a:t>He has 15 years of experience in Indian Commodity Exchange, National Spot Exchange, </a:t>
            </a:r>
            <a:r>
              <a:rPr lang="en-US" sz="1000" b="0" i="0" u="none" strike="noStrike" cap="none" dirty="0" err="1">
                <a:solidFill>
                  <a:srgbClr val="000000"/>
                </a:solidFill>
                <a:latin typeface="Helvetica Neue"/>
                <a:ea typeface="Helvetica Neue"/>
                <a:cs typeface="Helvetica Neue"/>
                <a:sym typeface="Helvetica Neue"/>
              </a:rPr>
              <a:t>Aertherstone</a:t>
            </a:r>
            <a:r>
              <a:rPr lang="en-US" sz="1000" b="0" i="0" u="none" strike="noStrike" cap="none" dirty="0">
                <a:solidFill>
                  <a:srgbClr val="000000"/>
                </a:solidFill>
                <a:latin typeface="Helvetica Neue"/>
                <a:ea typeface="Helvetica Neue"/>
                <a:cs typeface="Helvetica Neue"/>
                <a:sym typeface="Helvetica Neue"/>
              </a:rPr>
              <a:t> </a:t>
            </a:r>
            <a:r>
              <a:rPr lang="en-US" sz="1000" b="0" i="0" u="none" strike="noStrike" cap="none" dirty="0" smtClean="0">
                <a:solidFill>
                  <a:srgbClr val="000000"/>
                </a:solidFill>
                <a:latin typeface="Helvetica Neue"/>
                <a:ea typeface="Helvetica Neue"/>
                <a:cs typeface="Helvetica Neue"/>
                <a:sym typeface="Helvetica Neue"/>
              </a:rPr>
              <a:t>Capital (</a:t>
            </a:r>
            <a:r>
              <a:rPr lang="en-US" sz="1000" b="0" i="0" u="none" strike="noStrike" cap="none" dirty="0">
                <a:solidFill>
                  <a:srgbClr val="000000"/>
                </a:solidFill>
                <a:latin typeface="Helvetica Neue"/>
                <a:ea typeface="Helvetica Neue"/>
                <a:cs typeface="Helvetica Neue"/>
                <a:sym typeface="Helvetica Neue"/>
              </a:rPr>
              <a:t>Geneva). He had also served the Calcutta Stock Exchange as Advisory Board Member. </a:t>
            </a:r>
            <a:endParaRPr sz="500" dirty="0"/>
          </a:p>
          <a:p>
            <a:pPr marL="0" marR="0" lvl="0" indent="0" algn="ctr" rtl="0">
              <a:lnSpc>
                <a:spcPct val="100000"/>
              </a:lnSpc>
              <a:spcBef>
                <a:spcPts val="0"/>
              </a:spcBef>
              <a:spcAft>
                <a:spcPts val="0"/>
              </a:spcAft>
              <a:buClr>
                <a:srgbClr val="000000"/>
              </a:buClr>
              <a:buSzPts val="1000"/>
              <a:buFont typeface="Helvetica Neue"/>
              <a:buNone/>
            </a:pPr>
            <a:r>
              <a:rPr lang="en-US" sz="1000" b="0" i="0" u="none" strike="noStrike" cap="none" dirty="0">
                <a:solidFill>
                  <a:srgbClr val="000000"/>
                </a:solidFill>
                <a:latin typeface="Helvetica Neue"/>
                <a:ea typeface="Helvetica Neue"/>
                <a:cs typeface="Helvetica Neue"/>
                <a:sym typeface="Helvetica Neue"/>
              </a:rPr>
              <a:t>His global reach with investors community is of serious help in seeking Yotto Partners. </a:t>
            </a:r>
            <a:endParaRPr sz="500" dirty="0"/>
          </a:p>
        </p:txBody>
      </p:sp>
      <p:sp>
        <p:nvSpPr>
          <p:cNvPr id="1495" name="Google Shape;1495;g8071907143_12_0"/>
          <p:cNvSpPr/>
          <p:nvPr/>
        </p:nvSpPr>
        <p:spPr>
          <a:xfrm>
            <a:off x="3223807" y="2653300"/>
            <a:ext cx="2752749" cy="2084176"/>
          </a:xfrm>
          <a:prstGeom prst="rect">
            <a:avLst/>
          </a:prstGeom>
          <a:solidFill>
            <a:srgbClr val="FFFFFF"/>
          </a:solidFill>
          <a:ln>
            <a:noFill/>
          </a:ln>
        </p:spPr>
        <p:txBody>
          <a:bodyPr spcFirstLastPara="1" wrap="square" lIns="45725" tIns="45725" rIns="45725" bIns="45725" anchor="t" anchorCtr="0">
            <a:noAutofit/>
          </a:bodyPr>
          <a:lstStyle/>
          <a:p>
            <a:pPr marL="0" marR="0" lvl="0" indent="0" algn="ctr" rtl="0">
              <a:lnSpc>
                <a:spcPct val="100000"/>
              </a:lnSpc>
              <a:spcBef>
                <a:spcPts val="0"/>
              </a:spcBef>
              <a:spcAft>
                <a:spcPts val="0"/>
              </a:spcAft>
              <a:buClr>
                <a:srgbClr val="000000"/>
              </a:buClr>
              <a:buSzPts val="1000"/>
              <a:buFont typeface="Helvetica Neue"/>
              <a:buNone/>
            </a:pPr>
            <a:r>
              <a:rPr lang="en-US" sz="1000" b="1" i="0" u="none" strike="noStrike" cap="none" dirty="0">
                <a:solidFill>
                  <a:srgbClr val="000000"/>
                </a:solidFill>
                <a:latin typeface="Helvetica Neue"/>
                <a:ea typeface="Helvetica Neue"/>
                <a:cs typeface="Helvetica Neue"/>
                <a:sym typeface="Helvetica Neue"/>
              </a:rPr>
              <a:t>Dev </a:t>
            </a:r>
            <a:r>
              <a:rPr lang="en-US" sz="1000" b="0" i="0" u="none" strike="noStrike" cap="none" dirty="0">
                <a:solidFill>
                  <a:srgbClr val="000000"/>
                </a:solidFill>
                <a:latin typeface="Helvetica Neue"/>
                <a:ea typeface="Helvetica Neue"/>
                <a:cs typeface="Helvetica Neue"/>
                <a:sym typeface="Helvetica Neue"/>
              </a:rPr>
              <a:t>founded</a:t>
            </a:r>
            <a:r>
              <a:rPr lang="en-US" sz="1000" b="1" i="0" u="none" strike="noStrike" cap="none" dirty="0">
                <a:solidFill>
                  <a:srgbClr val="000000"/>
                </a:solidFill>
                <a:latin typeface="Helvetica Neue"/>
                <a:ea typeface="Helvetica Neue"/>
                <a:cs typeface="Helvetica Neue"/>
                <a:sym typeface="Helvetica Neue"/>
              </a:rPr>
              <a:t> Orange Attire</a:t>
            </a:r>
            <a:r>
              <a:rPr lang="en-US" sz="1000" b="0" i="0" u="none" strike="noStrike" cap="none" dirty="0">
                <a:solidFill>
                  <a:srgbClr val="000000"/>
                </a:solidFill>
                <a:latin typeface="Helvetica Neue"/>
                <a:ea typeface="Helvetica Neue"/>
                <a:cs typeface="Helvetica Neue"/>
                <a:sym typeface="Helvetica Neue"/>
              </a:rPr>
              <a:t> to build fashion retail distribution helping to connect the Retailers in Bengal.</a:t>
            </a:r>
            <a:endParaRPr sz="12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Helvetica Neue"/>
              <a:buNone/>
            </a:pPr>
            <a:endParaRPr sz="12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000"/>
              <a:buFont typeface="Helvetica Neue"/>
              <a:buNone/>
            </a:pPr>
            <a:r>
              <a:rPr lang="en-US" sz="1000" b="0" i="0" u="none" strike="noStrike" cap="none" dirty="0">
                <a:solidFill>
                  <a:srgbClr val="000000"/>
                </a:solidFill>
                <a:latin typeface="Helvetica Neue"/>
                <a:ea typeface="Helvetica Neue"/>
                <a:cs typeface="Helvetica Neue"/>
                <a:sym typeface="Helvetica Neue"/>
              </a:rPr>
              <a:t>His founded </a:t>
            </a:r>
            <a:r>
              <a:rPr lang="en-US" sz="1000" b="1" i="0" u="none" strike="noStrike" cap="none" dirty="0">
                <a:solidFill>
                  <a:srgbClr val="000000"/>
                </a:solidFill>
                <a:latin typeface="Helvetica Neue"/>
                <a:ea typeface="Helvetica Neue"/>
                <a:cs typeface="Helvetica Neue"/>
                <a:sym typeface="Helvetica Neue"/>
              </a:rPr>
              <a:t>MSME </a:t>
            </a:r>
            <a:r>
              <a:rPr lang="en-US" sz="1000" b="1" i="0" u="none" strike="noStrike" cap="none" dirty="0" err="1">
                <a:solidFill>
                  <a:srgbClr val="000000"/>
                </a:solidFill>
                <a:latin typeface="Helvetica Neue"/>
                <a:ea typeface="Helvetica Neue"/>
                <a:cs typeface="Helvetica Neue"/>
                <a:sym typeface="Helvetica Neue"/>
              </a:rPr>
              <a:t>PowerClub</a:t>
            </a:r>
            <a:r>
              <a:rPr lang="en-US" sz="1000" b="0" i="0" u="none" strike="noStrike" cap="none" dirty="0">
                <a:solidFill>
                  <a:srgbClr val="000000"/>
                </a:solidFill>
                <a:latin typeface="Helvetica Neue"/>
                <a:ea typeface="Helvetica Neue"/>
                <a:cs typeface="Helvetica Neue"/>
                <a:sym typeface="Helvetica Neue"/>
              </a:rPr>
              <a:t> to help thousands of </a:t>
            </a:r>
            <a:r>
              <a:rPr lang="en-US" sz="1000" b="0" i="0" u="none" strike="noStrike" cap="none" dirty="0" smtClean="0">
                <a:solidFill>
                  <a:srgbClr val="000000"/>
                </a:solidFill>
                <a:latin typeface="Helvetica Neue"/>
                <a:ea typeface="Helvetica Neue"/>
                <a:cs typeface="Helvetica Neue"/>
                <a:sym typeface="Helvetica Neue"/>
              </a:rPr>
              <a:t>MSMEs </a:t>
            </a:r>
            <a:r>
              <a:rPr lang="en-US" sz="1000" b="0" i="0" u="none" strike="noStrike" cap="none" dirty="0">
                <a:solidFill>
                  <a:srgbClr val="000000"/>
                </a:solidFill>
                <a:latin typeface="Helvetica Neue"/>
                <a:ea typeface="Helvetica Neue"/>
                <a:cs typeface="Helvetica Neue"/>
                <a:sym typeface="Helvetica Neue"/>
              </a:rPr>
              <a:t>in Bengal</a:t>
            </a:r>
            <a:endParaRPr sz="500" dirty="0"/>
          </a:p>
          <a:p>
            <a:pPr marL="0" marR="0" lvl="0" indent="0" algn="ctr" rtl="0">
              <a:lnSpc>
                <a:spcPct val="100000"/>
              </a:lnSpc>
              <a:spcBef>
                <a:spcPts val="0"/>
              </a:spcBef>
              <a:spcAft>
                <a:spcPts val="0"/>
              </a:spcAft>
              <a:buClr>
                <a:srgbClr val="000000"/>
              </a:buClr>
              <a:buSzPts val="1000"/>
              <a:buFont typeface="Helvetica Neue"/>
              <a:buNone/>
            </a:pPr>
            <a:endParaRPr sz="10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000"/>
              <a:buFont typeface="Helvetica Neue"/>
              <a:buNone/>
            </a:pPr>
            <a:r>
              <a:rPr lang="en-US" sz="1000" b="0" i="0" u="none" strike="noStrike" cap="none" dirty="0">
                <a:solidFill>
                  <a:srgbClr val="000000"/>
                </a:solidFill>
                <a:latin typeface="Helvetica Neue"/>
                <a:ea typeface="Helvetica Neue"/>
                <a:cs typeface="Helvetica Neue"/>
                <a:sym typeface="Helvetica Neue"/>
              </a:rPr>
              <a:t>He co-founded </a:t>
            </a:r>
            <a:r>
              <a:rPr lang="en-US" sz="1000" b="1" i="0" u="none" strike="noStrike" cap="none" dirty="0">
                <a:solidFill>
                  <a:srgbClr val="000000"/>
                </a:solidFill>
                <a:latin typeface="Helvetica Neue"/>
                <a:ea typeface="Helvetica Neue"/>
                <a:cs typeface="Helvetica Neue"/>
                <a:sym typeface="Helvetica Neue"/>
              </a:rPr>
              <a:t>AIMCO </a:t>
            </a:r>
            <a:r>
              <a:rPr lang="en-US" sz="1000" b="0" i="0" u="none" strike="noStrike" cap="none" dirty="0">
                <a:solidFill>
                  <a:srgbClr val="000000"/>
                </a:solidFill>
                <a:latin typeface="Helvetica Neue"/>
                <a:ea typeface="Helvetica Neue"/>
                <a:cs typeface="Helvetica Neue"/>
                <a:sym typeface="Helvetica Neue"/>
              </a:rPr>
              <a:t>(Key member of Indian Commodity Exchange) and had build a network of 500 HNI partners &amp; 1000 Farmers in 1 year. Before this he had worked with Cognizant  as Programmer Analyst for 3 years.</a:t>
            </a:r>
            <a:endParaRPr sz="500" dirty="0"/>
          </a:p>
        </p:txBody>
      </p:sp>
      <p:sp>
        <p:nvSpPr>
          <p:cNvPr id="1496" name="Google Shape;1496;g8071907143_12_0"/>
          <p:cNvSpPr/>
          <p:nvPr/>
        </p:nvSpPr>
        <p:spPr>
          <a:xfrm>
            <a:off x="6198811" y="2587923"/>
            <a:ext cx="2752749" cy="2098986"/>
          </a:xfrm>
          <a:prstGeom prst="rect">
            <a:avLst/>
          </a:prstGeom>
          <a:solidFill>
            <a:srgbClr val="FFFFFF"/>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1000"/>
              <a:buFont typeface="Helvetica Neue"/>
              <a:buNone/>
            </a:pPr>
            <a:r>
              <a:rPr lang="en-US" sz="1000" b="0" i="0" u="none" strike="noStrike" cap="none" dirty="0">
                <a:solidFill>
                  <a:srgbClr val="000000"/>
                </a:solidFill>
                <a:latin typeface="Helvetica Neue"/>
                <a:ea typeface="Helvetica Neue"/>
                <a:cs typeface="Helvetica Neue"/>
                <a:sym typeface="Helvetica Neue"/>
              </a:rPr>
              <a:t>Grew with Yottolabs. Joined fresh from college and took part in product creation in every step as Junior Software Engineer to System Engineer to Director Engineering managing complete Development Team as well as the complete Onboarding Team. </a:t>
            </a:r>
            <a:r>
              <a:rPr lang="en-US" sz="1000" b="0" i="0" u="none" strike="noStrike" cap="none" dirty="0" err="1">
                <a:solidFill>
                  <a:srgbClr val="000000"/>
                </a:solidFill>
                <a:latin typeface="Helvetica Neue"/>
                <a:ea typeface="Helvetica Neue"/>
                <a:cs typeface="Helvetica Neue"/>
                <a:sym typeface="Helvetica Neue"/>
              </a:rPr>
              <a:t>Debesh</a:t>
            </a:r>
            <a:r>
              <a:rPr lang="en-US" sz="1000" b="0" i="0" u="none" strike="noStrike" cap="none" dirty="0">
                <a:solidFill>
                  <a:srgbClr val="000000"/>
                </a:solidFill>
                <a:latin typeface="Helvetica Neue"/>
                <a:ea typeface="Helvetica Neue"/>
                <a:cs typeface="Helvetica Neue"/>
                <a:sym typeface="Helvetica Neue"/>
              </a:rPr>
              <a:t> means “Problem Solved”. </a:t>
            </a:r>
            <a:endParaRPr sz="500" dirty="0"/>
          </a:p>
          <a:p>
            <a:pPr marL="0" marR="0" lvl="0" indent="0" algn="ctr" rtl="0">
              <a:lnSpc>
                <a:spcPct val="100000"/>
              </a:lnSpc>
              <a:spcBef>
                <a:spcPts val="0"/>
              </a:spcBef>
              <a:spcAft>
                <a:spcPts val="0"/>
              </a:spcAft>
              <a:buClr>
                <a:srgbClr val="000000"/>
              </a:buClr>
              <a:buSzPts val="1000"/>
              <a:buFont typeface="Helvetica Neue"/>
              <a:buNone/>
            </a:pPr>
            <a:endParaRPr sz="1000" b="0" i="0" u="none" strike="noStrike" cap="none" dirty="0">
              <a:solidFill>
                <a:srgbClr val="000000"/>
              </a:solidFill>
              <a:latin typeface="Helvetica Neue"/>
              <a:ea typeface="Helvetica Neue"/>
              <a:cs typeface="Helvetica Neue"/>
              <a:sym typeface="Helvetica Neue"/>
            </a:endParaRPr>
          </a:p>
          <a:p>
            <a:pPr lvl="0" algn="ctr">
              <a:buSzPts val="1000"/>
            </a:pPr>
            <a:r>
              <a:rPr lang="en-US" sz="1000" b="0" i="0" u="none" strike="noStrike" cap="none" dirty="0" err="1" smtClean="0">
                <a:solidFill>
                  <a:srgbClr val="000000"/>
                </a:solidFill>
                <a:latin typeface="Helvetica Neue"/>
                <a:ea typeface="Helvetica Neue"/>
                <a:cs typeface="Helvetica Neue"/>
                <a:sym typeface="Helvetica Neue"/>
              </a:rPr>
              <a:t>Debesh’s</a:t>
            </a:r>
            <a:r>
              <a:rPr lang="en-US" sz="1000" b="0" i="0" u="none" strike="noStrike" cap="none" dirty="0" smtClean="0">
                <a:solidFill>
                  <a:srgbClr val="000000"/>
                </a:solidFill>
                <a:latin typeface="Helvetica Neue"/>
                <a:ea typeface="Helvetica Neue"/>
                <a:cs typeface="Helvetica Neue"/>
                <a:sym typeface="Helvetica Neue"/>
              </a:rPr>
              <a:t> </a:t>
            </a:r>
            <a:r>
              <a:rPr lang="en-US" sz="1000" b="0" i="0" u="none" strike="noStrike" cap="none" dirty="0">
                <a:solidFill>
                  <a:srgbClr val="000000"/>
                </a:solidFill>
                <a:latin typeface="Helvetica Neue"/>
                <a:ea typeface="Helvetica Neue"/>
                <a:cs typeface="Helvetica Neue"/>
                <a:sym typeface="Helvetica Neue"/>
              </a:rPr>
              <a:t>appetite for learning key server technologies like </a:t>
            </a:r>
            <a:r>
              <a:rPr lang="en-US" sz="1000" b="1" i="0" u="none" strike="noStrike" cap="none" dirty="0">
                <a:solidFill>
                  <a:srgbClr val="000000"/>
                </a:solidFill>
                <a:latin typeface="Helvetica Neue"/>
                <a:ea typeface="Helvetica Neue"/>
                <a:cs typeface="Helvetica Neue"/>
                <a:sym typeface="Helvetica Neue"/>
              </a:rPr>
              <a:t>Database Scaling</a:t>
            </a:r>
            <a:r>
              <a:rPr lang="en-US" sz="1000" b="0" i="0" u="none" strike="noStrike" cap="none" dirty="0">
                <a:solidFill>
                  <a:srgbClr val="000000"/>
                </a:solidFill>
                <a:latin typeface="Helvetica Neue"/>
                <a:ea typeface="Helvetica Neue"/>
                <a:cs typeface="Helvetica Neue"/>
                <a:sym typeface="Helvetica Neue"/>
              </a:rPr>
              <a:t> &amp; Server </a:t>
            </a:r>
            <a:r>
              <a:rPr lang="en-US" sz="1000" b="1" i="0" u="none" strike="noStrike" cap="none" dirty="0">
                <a:solidFill>
                  <a:srgbClr val="000000"/>
                </a:solidFill>
                <a:latin typeface="Helvetica Neue"/>
                <a:ea typeface="Helvetica Neue"/>
                <a:cs typeface="Helvetica Neue"/>
                <a:sym typeface="Helvetica Neue"/>
              </a:rPr>
              <a:t>Load Balancing</a:t>
            </a:r>
            <a:r>
              <a:rPr lang="en-US" sz="1000" b="0" i="0" u="none" strike="noStrike" cap="none" dirty="0">
                <a:solidFill>
                  <a:srgbClr val="000000"/>
                </a:solidFill>
                <a:latin typeface="Helvetica Neue"/>
                <a:ea typeface="Helvetica Neue"/>
                <a:cs typeface="Helvetica Neue"/>
                <a:sym typeface="Helvetica Neue"/>
              </a:rPr>
              <a:t> keeps </a:t>
            </a:r>
            <a:r>
              <a:rPr lang="en-US" sz="1000" b="0" i="0" u="none" strike="noStrike" cap="none" dirty="0" smtClean="0">
                <a:solidFill>
                  <a:srgbClr val="000000"/>
                </a:solidFill>
                <a:latin typeface="Helvetica Neue"/>
                <a:ea typeface="Helvetica Neue"/>
                <a:cs typeface="Helvetica Neue"/>
                <a:sym typeface="Helvetica Neue"/>
              </a:rPr>
              <a:t>Yottolabs’ </a:t>
            </a:r>
            <a:r>
              <a:rPr lang="en-US" sz="1000" b="0" i="0" u="none" strike="noStrike" cap="none" dirty="0">
                <a:solidFill>
                  <a:srgbClr val="000000"/>
                </a:solidFill>
                <a:latin typeface="Helvetica Neue"/>
                <a:ea typeface="Helvetica Neue"/>
                <a:cs typeface="Helvetica Neue"/>
                <a:sym typeface="Helvetica Neue"/>
              </a:rPr>
              <a:t>Server </a:t>
            </a:r>
            <a:r>
              <a:rPr lang="en-US" sz="1000" b="0" i="0" u="none" strike="noStrike" cap="none" dirty="0" smtClean="0">
                <a:solidFill>
                  <a:srgbClr val="000000"/>
                </a:solidFill>
                <a:latin typeface="Helvetica Neue"/>
                <a:ea typeface="Helvetica Neue"/>
                <a:cs typeface="Helvetica Neue"/>
                <a:sym typeface="Helvetica Neue"/>
              </a:rPr>
              <a:t>Infrastructure </a:t>
            </a:r>
            <a:r>
              <a:rPr lang="en-US" sz="1000" b="0" i="0" u="none" strike="noStrike" cap="none" dirty="0">
                <a:solidFill>
                  <a:srgbClr val="000000"/>
                </a:solidFill>
                <a:latin typeface="Helvetica Neue"/>
                <a:ea typeface="Helvetica Neue"/>
                <a:cs typeface="Helvetica Neue"/>
                <a:sym typeface="Helvetica Neue"/>
              </a:rPr>
              <a:t>state of the </a:t>
            </a:r>
            <a:r>
              <a:rPr lang="en-US" sz="1000" b="0" i="0" u="none" strike="noStrike" cap="none" dirty="0" smtClean="0">
                <a:solidFill>
                  <a:srgbClr val="000000"/>
                </a:solidFill>
                <a:latin typeface="Helvetica Neue"/>
                <a:ea typeface="Helvetica Neue"/>
                <a:cs typeface="Helvetica Neue"/>
                <a:sym typeface="Helvetica Neue"/>
              </a:rPr>
              <a:t>art, </a:t>
            </a:r>
            <a:r>
              <a:rPr lang="en-US" sz="1000" dirty="0">
                <a:latin typeface="Helvetica Neue"/>
                <a:ea typeface="Helvetica Neue"/>
                <a:cs typeface="Helvetica Neue"/>
                <a:sym typeface="Helvetica Neue"/>
              </a:rPr>
              <a:t>and yet </a:t>
            </a:r>
            <a:r>
              <a:rPr lang="en-US" sz="1000" dirty="0" smtClean="0">
                <a:latin typeface="Helvetica Neue"/>
                <a:ea typeface="Helvetica Neue"/>
                <a:cs typeface="Helvetica Neue"/>
                <a:sym typeface="Helvetica Neue"/>
              </a:rPr>
              <a:t>lowest cost.</a:t>
            </a:r>
            <a:endParaRPr sz="500" dirty="0"/>
          </a:p>
        </p:txBody>
      </p:sp>
      <p:sp>
        <p:nvSpPr>
          <p:cNvPr id="1497" name="Google Shape;1497;g8071907143_12_0"/>
          <p:cNvSpPr txBox="1"/>
          <p:nvPr/>
        </p:nvSpPr>
        <p:spPr>
          <a:xfrm>
            <a:off x="6354208" y="2366560"/>
            <a:ext cx="2375571" cy="240247"/>
          </a:xfrm>
          <a:prstGeom prst="rect">
            <a:avLst/>
          </a:prstGeom>
          <a:no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Director Engg, Debesh Mondal, B.Tech</a:t>
            </a:r>
            <a:endParaRPr sz="500"/>
          </a:p>
        </p:txBody>
      </p:sp>
      <p:pic>
        <p:nvPicPr>
          <p:cNvPr id="1498" name="Google Shape;1498;g8071907143_12_0" descr="Image">
            <a:hlinkClick r:id="rId7"/>
          </p:cNvPr>
          <p:cNvPicPr preferRelativeResize="0"/>
          <p:nvPr/>
        </p:nvPicPr>
        <p:blipFill rotWithShape="1">
          <a:blip r:embed="rId8">
            <a:alphaModFix/>
          </a:blip>
          <a:srcRect/>
          <a:stretch/>
        </p:blipFill>
        <p:spPr>
          <a:xfrm>
            <a:off x="2422872" y="1029729"/>
            <a:ext cx="163465" cy="163465"/>
          </a:xfrm>
          <a:prstGeom prst="rect">
            <a:avLst/>
          </a:prstGeom>
          <a:noFill/>
          <a:ln>
            <a:noFill/>
          </a:ln>
        </p:spPr>
      </p:pic>
      <p:pic>
        <p:nvPicPr>
          <p:cNvPr id="1499" name="Google Shape;1499;g8071907143_12_0" descr="Image">
            <a:hlinkClick r:id="rId9"/>
          </p:cNvPr>
          <p:cNvPicPr preferRelativeResize="0"/>
          <p:nvPr/>
        </p:nvPicPr>
        <p:blipFill rotWithShape="1">
          <a:blip r:embed="rId8">
            <a:alphaModFix/>
          </a:blip>
          <a:srcRect/>
          <a:stretch/>
        </p:blipFill>
        <p:spPr>
          <a:xfrm>
            <a:off x="4417837" y="4570248"/>
            <a:ext cx="163465" cy="163465"/>
          </a:xfrm>
          <a:prstGeom prst="rect">
            <a:avLst/>
          </a:prstGeom>
          <a:noFill/>
          <a:ln>
            <a:noFill/>
          </a:ln>
        </p:spPr>
      </p:pic>
      <p:pic>
        <p:nvPicPr>
          <p:cNvPr id="1500" name="Google Shape;1500;g8071907143_12_0" descr="Image">
            <a:hlinkClick r:id="rId10"/>
          </p:cNvPr>
          <p:cNvPicPr preferRelativeResize="0"/>
          <p:nvPr/>
        </p:nvPicPr>
        <p:blipFill rotWithShape="1">
          <a:blip r:embed="rId8">
            <a:alphaModFix/>
          </a:blip>
          <a:srcRect/>
          <a:stretch/>
        </p:blipFill>
        <p:spPr>
          <a:xfrm>
            <a:off x="1491523" y="4570248"/>
            <a:ext cx="163465" cy="16346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pic>
        <p:nvPicPr>
          <p:cNvPr id="1505" name="Google Shape;1505;g8071907143_12_28" descr="Image"/>
          <p:cNvPicPr preferRelativeResize="0"/>
          <p:nvPr/>
        </p:nvPicPr>
        <p:blipFill rotWithShape="1">
          <a:blip r:embed="rId3">
            <a:alphaModFix/>
          </a:blip>
          <a:srcRect/>
          <a:stretch/>
        </p:blipFill>
        <p:spPr>
          <a:xfrm>
            <a:off x="987025" y="3396326"/>
            <a:ext cx="1159790" cy="1159790"/>
          </a:xfrm>
          <a:prstGeom prst="rect">
            <a:avLst/>
          </a:prstGeom>
          <a:noFill/>
          <a:ln>
            <a:noFill/>
          </a:ln>
        </p:spPr>
      </p:pic>
      <p:sp>
        <p:nvSpPr>
          <p:cNvPr id="1506" name="Google Shape;1506;g8071907143_12_28"/>
          <p:cNvSpPr/>
          <p:nvPr/>
        </p:nvSpPr>
        <p:spPr>
          <a:xfrm>
            <a:off x="347042" y="85360"/>
            <a:ext cx="8520523" cy="516645"/>
          </a:xfrm>
          <a:prstGeom prst="rect">
            <a:avLst/>
          </a:prstGeom>
          <a:solidFill>
            <a:srgbClr val="FFFFFF"/>
          </a:solidFill>
          <a:ln w="25400" cap="flat" cmpd="sng">
            <a:solidFill>
              <a:srgbClr val="000000"/>
            </a:solidFill>
            <a:prstDash val="solid"/>
            <a:miter lim="400000"/>
            <a:headEnd type="none" w="sm" len="sm"/>
            <a:tailEnd type="none" w="sm" len="sm"/>
          </a:ln>
        </p:spPr>
        <p:txBody>
          <a:bodyPr spcFirstLastPara="1" wrap="square" lIns="45725" tIns="45725" rIns="45725" bIns="45725" anchor="ctr" anchorCtr="0">
            <a:noAutofit/>
          </a:bodyPr>
          <a:lstStyle/>
          <a:p>
            <a:pPr lvl="0" algn="ctr">
              <a:buSzPts val="2500"/>
            </a:pPr>
            <a:r>
              <a:rPr lang="en-US" sz="2500" b="0" i="0" u="none" strike="noStrike" cap="none" dirty="0" smtClean="0">
                <a:solidFill>
                  <a:srgbClr val="000000"/>
                </a:solidFill>
                <a:latin typeface="Helvetica Neue"/>
                <a:ea typeface="Helvetica Neue"/>
                <a:cs typeface="Helvetica Neue"/>
                <a:sym typeface="Helvetica Neue"/>
              </a:rPr>
              <a:t>Other </a:t>
            </a:r>
            <a:r>
              <a:rPr lang="en-US" sz="2500" b="0" i="0" u="none" strike="noStrike" cap="none" dirty="0">
                <a:solidFill>
                  <a:srgbClr val="000000"/>
                </a:solidFill>
                <a:latin typeface="Helvetica Neue"/>
                <a:ea typeface="Helvetica Neue"/>
                <a:cs typeface="Helvetica Neue"/>
                <a:sym typeface="Helvetica Neue"/>
              </a:rPr>
              <a:t>Core </a:t>
            </a:r>
            <a:r>
              <a:rPr lang="en-US" sz="2500" dirty="0">
                <a:latin typeface="Helvetica Neue"/>
                <a:ea typeface="Helvetica Neue"/>
                <a:cs typeface="Helvetica Neue"/>
                <a:sym typeface="Helvetica Neue"/>
              </a:rPr>
              <a:t>Thought-Leaders</a:t>
            </a:r>
            <a:endParaRPr sz="500" dirty="0"/>
          </a:p>
        </p:txBody>
      </p:sp>
      <p:sp>
        <p:nvSpPr>
          <p:cNvPr id="1507" name="Google Shape;1507;g8071907143_12_28"/>
          <p:cNvSpPr txBox="1">
            <a:spLocks noGrp="1"/>
          </p:cNvSpPr>
          <p:nvPr>
            <p:ph type="sldNum" idx="12"/>
          </p:nvPr>
        </p:nvSpPr>
        <p:spPr>
          <a:xfrm>
            <a:off x="8586913" y="4761377"/>
            <a:ext cx="480888" cy="391183"/>
          </a:xfrm>
          <a:prstGeom prst="rect">
            <a:avLst/>
          </a:prstGeom>
          <a:noFill/>
          <a:ln>
            <a:noFill/>
          </a:ln>
        </p:spPr>
        <p:txBody>
          <a:bodyPr spcFirstLastPara="1" wrap="square" lIns="40800" tIns="40800" rIns="40800" bIns="40800" anchor="ctr" anchorCtr="0">
            <a:noAutofit/>
          </a:bodyPr>
          <a:lstStyle/>
          <a:p>
            <a:pPr marL="0" lvl="0" indent="0" algn="r" rtl="0">
              <a:lnSpc>
                <a:spcPct val="100000"/>
              </a:lnSpc>
              <a:spcBef>
                <a:spcPts val="0"/>
              </a:spcBef>
              <a:spcAft>
                <a:spcPts val="0"/>
              </a:spcAft>
              <a:buClr>
                <a:srgbClr val="FFFFFF"/>
              </a:buClr>
              <a:buSzPts val="2100"/>
              <a:buFont typeface="Calibri"/>
              <a:buNone/>
            </a:pPr>
            <a:fld id="{00000000-1234-1234-1234-123412341234}" type="slidenum">
              <a:rPr lang="en-US" sz="2100">
                <a:solidFill>
                  <a:srgbClr val="FFFFFF"/>
                </a:solidFill>
                <a:latin typeface="Calibri"/>
                <a:ea typeface="Calibri"/>
                <a:cs typeface="Calibri"/>
                <a:sym typeface="Calibri"/>
              </a:rPr>
              <a:t>33</a:t>
            </a:fld>
            <a:endParaRPr sz="500" dirty="0"/>
          </a:p>
        </p:txBody>
      </p:sp>
      <p:sp>
        <p:nvSpPr>
          <p:cNvPr id="1508" name="Google Shape;1508;g8071907143_12_28"/>
          <p:cNvSpPr/>
          <p:nvPr/>
        </p:nvSpPr>
        <p:spPr>
          <a:xfrm>
            <a:off x="2373504" y="2083943"/>
            <a:ext cx="6198034" cy="1109032"/>
          </a:xfrm>
          <a:prstGeom prst="rect">
            <a:avLst/>
          </a:prstGeom>
          <a:solidFill>
            <a:srgbClr val="FFFFFF"/>
          </a:solidFill>
          <a:ln w="25400" cap="flat" cmpd="sng">
            <a:solidFill>
              <a:srgbClr val="4F81BD"/>
            </a:solidFill>
            <a:prstDash val="solid"/>
            <a:miter lim="400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100"/>
              <a:buFont typeface="Helvetica Neue"/>
              <a:buNone/>
            </a:pPr>
            <a:r>
              <a:rPr lang="en-US" sz="1100" b="1" i="0" u="none" strike="noStrike" cap="none" dirty="0" err="1">
                <a:solidFill>
                  <a:srgbClr val="000000"/>
                </a:solidFill>
                <a:latin typeface="Helvetica Neue"/>
                <a:ea typeface="Helvetica Neue"/>
                <a:cs typeface="Helvetica Neue"/>
                <a:sym typeface="Helvetica Neue"/>
              </a:rPr>
              <a:t>Devendra</a:t>
            </a:r>
            <a:r>
              <a:rPr lang="en-US" sz="1100" b="1" i="0" u="none" strike="noStrike" cap="none" dirty="0">
                <a:solidFill>
                  <a:srgbClr val="000000"/>
                </a:solidFill>
                <a:latin typeface="Helvetica Neue"/>
                <a:ea typeface="Helvetica Neue"/>
                <a:cs typeface="Helvetica Neue"/>
                <a:sym typeface="Helvetica Neue"/>
              </a:rPr>
              <a:t> </a:t>
            </a:r>
            <a:r>
              <a:rPr lang="en-US" sz="1100" b="1" i="0" u="none" strike="noStrike" cap="none" dirty="0" err="1">
                <a:solidFill>
                  <a:srgbClr val="000000"/>
                </a:solidFill>
                <a:latin typeface="Helvetica Neue"/>
                <a:ea typeface="Helvetica Neue"/>
                <a:cs typeface="Helvetica Neue"/>
                <a:sym typeface="Helvetica Neue"/>
              </a:rPr>
              <a:t>Tripathi</a:t>
            </a:r>
            <a:r>
              <a:rPr lang="en-US" sz="1100" b="1" i="0" u="none" strike="noStrike" cap="none" dirty="0">
                <a:solidFill>
                  <a:srgbClr val="000000"/>
                </a:solidFill>
                <a:latin typeface="Helvetica Neue"/>
                <a:ea typeface="Helvetica Neue"/>
                <a:cs typeface="Helvetica Neue"/>
                <a:sym typeface="Helvetica Neue"/>
              </a:rPr>
              <a:t> </a:t>
            </a:r>
            <a:r>
              <a:rPr lang="en-US" sz="1100" b="0" i="0" u="none" strike="noStrike" cap="none" dirty="0" smtClean="0">
                <a:solidFill>
                  <a:srgbClr val="000000"/>
                </a:solidFill>
                <a:latin typeface="Helvetica Neue"/>
                <a:ea typeface="Helvetica Neue"/>
                <a:cs typeface="Helvetica Neue"/>
                <a:sym typeface="Helvetica Neue"/>
              </a:rPr>
              <a:t>co-founded </a:t>
            </a:r>
            <a:r>
              <a:rPr lang="en-US" sz="1100" b="0" i="0" u="none" strike="noStrike" cap="none" dirty="0">
                <a:solidFill>
                  <a:srgbClr val="000000"/>
                </a:solidFill>
                <a:latin typeface="Helvetica Neue"/>
                <a:ea typeface="Helvetica Neue"/>
                <a:cs typeface="Helvetica Neue"/>
                <a:sym typeface="Helvetica Neue"/>
              </a:rPr>
              <a:t>Yottolabs along with Dr. </a:t>
            </a:r>
            <a:r>
              <a:rPr lang="en-US" sz="1100" b="0" i="0" u="none" strike="noStrike" cap="none" dirty="0" err="1">
                <a:solidFill>
                  <a:srgbClr val="000000"/>
                </a:solidFill>
                <a:latin typeface="Helvetica Neue"/>
                <a:ea typeface="Helvetica Neue"/>
                <a:cs typeface="Helvetica Neue"/>
                <a:sym typeface="Helvetica Neue"/>
              </a:rPr>
              <a:t>Saha</a:t>
            </a:r>
            <a:r>
              <a:rPr lang="en-US" sz="1100" b="0" i="0" u="none" strike="noStrike" cap="none" dirty="0">
                <a:solidFill>
                  <a:srgbClr val="000000"/>
                </a:solidFill>
                <a:latin typeface="Helvetica Neue"/>
                <a:ea typeface="Helvetica Neue"/>
                <a:cs typeface="Helvetica Neue"/>
                <a:sym typeface="Helvetica Neue"/>
              </a:rPr>
              <a:t>. He is based out of California and has been Chairman of the Board of Yottolabs. He has been investing in Yottolabs since then. He has </a:t>
            </a:r>
            <a:r>
              <a:rPr lang="en-US" sz="1100" b="0" i="0" u="none" strike="noStrike" cap="none" dirty="0" smtClean="0">
                <a:solidFill>
                  <a:srgbClr val="000000"/>
                </a:solidFill>
                <a:latin typeface="Helvetica Neue"/>
                <a:ea typeface="Helvetica Neue"/>
                <a:cs typeface="Helvetica Neue"/>
                <a:sym typeface="Helvetica Neue"/>
              </a:rPr>
              <a:t>been a </a:t>
            </a:r>
            <a:r>
              <a:rPr lang="en-US" sz="1100" b="1" i="0" u="none" strike="noStrike" cap="none" dirty="0">
                <a:solidFill>
                  <a:srgbClr val="000000"/>
                </a:solidFill>
                <a:latin typeface="Helvetica Neue"/>
                <a:ea typeface="Helvetica Neue"/>
                <a:cs typeface="Helvetica Neue"/>
                <a:sym typeface="Helvetica Neue"/>
              </a:rPr>
              <a:t>serial Entrepreneur</a:t>
            </a:r>
            <a:r>
              <a:rPr lang="en-US" sz="1100" b="0" i="0" u="none" strike="noStrike" cap="none" dirty="0">
                <a:solidFill>
                  <a:srgbClr val="000000"/>
                </a:solidFill>
                <a:latin typeface="Helvetica Neue"/>
                <a:ea typeface="Helvetica Neue"/>
                <a:cs typeface="Helvetica Neue"/>
                <a:sym typeface="Helvetica Neue"/>
              </a:rPr>
              <a:t> and </a:t>
            </a:r>
            <a:r>
              <a:rPr lang="en-US" sz="1100" b="0" i="0" u="none" strike="noStrike" cap="none" dirty="0" smtClean="0">
                <a:solidFill>
                  <a:srgbClr val="000000"/>
                </a:solidFill>
                <a:latin typeface="Helvetica Neue"/>
                <a:ea typeface="Helvetica Neue"/>
                <a:cs typeface="Helvetica Neue"/>
                <a:sym typeface="Helvetica Neue"/>
              </a:rPr>
              <a:t>had a </a:t>
            </a:r>
            <a:r>
              <a:rPr lang="en-US" sz="1100" b="1" i="0" u="none" strike="noStrike" cap="none" dirty="0">
                <a:solidFill>
                  <a:srgbClr val="000000"/>
                </a:solidFill>
                <a:latin typeface="Helvetica Neue"/>
                <a:ea typeface="Helvetica Neue"/>
                <a:cs typeface="Helvetica Neue"/>
                <a:sym typeface="Helvetica Neue"/>
              </a:rPr>
              <a:t>few successful exits</a:t>
            </a:r>
            <a:r>
              <a:rPr lang="en-US" sz="1100" b="0" i="0" u="none" strike="noStrike" cap="none" dirty="0">
                <a:solidFill>
                  <a:srgbClr val="000000"/>
                </a:solidFill>
                <a:latin typeface="Helvetica Neue"/>
                <a:ea typeface="Helvetica Neue"/>
                <a:cs typeface="Helvetica Neue"/>
                <a:sym typeface="Helvetica Neue"/>
              </a:rPr>
              <a:t>. </a:t>
            </a:r>
            <a:r>
              <a:rPr lang="en-US" sz="1100" b="0" i="0" u="none" strike="noStrike" cap="none" dirty="0" err="1">
                <a:solidFill>
                  <a:srgbClr val="000000"/>
                </a:solidFill>
                <a:latin typeface="Helvetica Neue"/>
                <a:ea typeface="Helvetica Neue"/>
                <a:cs typeface="Helvetica Neue"/>
                <a:sym typeface="Helvetica Neue"/>
              </a:rPr>
              <a:t>Devendra</a:t>
            </a:r>
            <a:r>
              <a:rPr lang="en-US" sz="1100" b="0" i="0" u="none" strike="noStrike" cap="none" dirty="0">
                <a:solidFill>
                  <a:srgbClr val="000000"/>
                </a:solidFill>
                <a:latin typeface="Helvetica Neue"/>
                <a:ea typeface="Helvetica Neue"/>
                <a:cs typeface="Helvetica Neue"/>
                <a:sym typeface="Helvetica Neue"/>
              </a:rPr>
              <a:t> is </a:t>
            </a:r>
            <a:r>
              <a:rPr lang="en-US" sz="1100" b="0" i="0" u="none" strike="noStrike" cap="none" dirty="0" smtClean="0">
                <a:solidFill>
                  <a:srgbClr val="000000"/>
                </a:solidFill>
                <a:latin typeface="Helvetica Neue"/>
                <a:ea typeface="Helvetica Neue"/>
                <a:cs typeface="Helvetica Neue"/>
                <a:sym typeface="Helvetica Neue"/>
              </a:rPr>
              <a:t>a People Person </a:t>
            </a:r>
            <a:r>
              <a:rPr lang="en-US" sz="1100" b="0" i="0" u="none" strike="noStrike" cap="none" dirty="0">
                <a:solidFill>
                  <a:srgbClr val="000000"/>
                </a:solidFill>
                <a:latin typeface="Helvetica Neue"/>
                <a:ea typeface="Helvetica Neue"/>
                <a:cs typeface="Helvetica Neue"/>
                <a:sym typeface="Helvetica Neue"/>
              </a:rPr>
              <a:t>and </a:t>
            </a:r>
            <a:r>
              <a:rPr lang="en-US" sz="1100" b="0" i="0" u="none" strike="noStrike" cap="none" dirty="0" smtClean="0">
                <a:solidFill>
                  <a:srgbClr val="000000"/>
                </a:solidFill>
                <a:latin typeface="Helvetica Neue"/>
                <a:ea typeface="Helvetica Neue"/>
                <a:cs typeface="Helvetica Neue"/>
                <a:sym typeface="Helvetica Neue"/>
              </a:rPr>
              <a:t>consensus-builder </a:t>
            </a:r>
            <a:r>
              <a:rPr lang="en-US" sz="1100" b="0" i="0" u="none" strike="noStrike" cap="none" dirty="0">
                <a:solidFill>
                  <a:srgbClr val="000000"/>
                </a:solidFill>
                <a:latin typeface="Helvetica Neue"/>
                <a:ea typeface="Helvetica Neue"/>
                <a:cs typeface="Helvetica Neue"/>
                <a:sym typeface="Helvetica Neue"/>
              </a:rPr>
              <a:t>and </a:t>
            </a:r>
            <a:r>
              <a:rPr lang="en-US" sz="1100" b="0" i="0" u="none" strike="noStrike" cap="none" dirty="0" smtClean="0">
                <a:solidFill>
                  <a:srgbClr val="000000"/>
                </a:solidFill>
                <a:latin typeface="Helvetica Neue"/>
                <a:ea typeface="Helvetica Neue"/>
                <a:cs typeface="Helvetica Neue"/>
                <a:sym typeface="Helvetica Neue"/>
              </a:rPr>
              <a:t>value-creator </a:t>
            </a:r>
            <a:r>
              <a:rPr lang="en-US" sz="1100" b="0" i="0" u="none" strike="noStrike" cap="none" dirty="0">
                <a:solidFill>
                  <a:srgbClr val="000000"/>
                </a:solidFill>
                <a:latin typeface="Helvetica Neue"/>
                <a:ea typeface="Helvetica Neue"/>
                <a:cs typeface="Helvetica Neue"/>
                <a:sym typeface="Helvetica Neue"/>
              </a:rPr>
              <a:t>in every </a:t>
            </a:r>
            <a:r>
              <a:rPr lang="en-US" sz="1100" b="0" i="0" u="none" strike="noStrike" cap="none" dirty="0" smtClean="0">
                <a:solidFill>
                  <a:srgbClr val="000000"/>
                </a:solidFill>
                <a:latin typeface="Helvetica Neue"/>
                <a:ea typeface="Helvetica Neue"/>
                <a:cs typeface="Helvetica Neue"/>
                <a:sym typeface="Helvetica Neue"/>
              </a:rPr>
              <a:t>occasion. </a:t>
            </a:r>
            <a:r>
              <a:rPr lang="en-US" sz="1100" b="0" i="0" u="none" strike="noStrike" cap="none" dirty="0">
                <a:solidFill>
                  <a:srgbClr val="000000"/>
                </a:solidFill>
                <a:latin typeface="Helvetica Neue"/>
                <a:ea typeface="Helvetica Neue"/>
                <a:cs typeface="Helvetica Neue"/>
                <a:sym typeface="Helvetica Neue"/>
              </a:rPr>
              <a:t>He is ready to join Yottolabs America at any future opportune time </a:t>
            </a:r>
            <a:r>
              <a:rPr lang="en-US" sz="1100" b="0" i="0" u="none" strike="noStrike" cap="none" dirty="0" smtClean="0">
                <a:solidFill>
                  <a:srgbClr val="000000"/>
                </a:solidFill>
                <a:latin typeface="Helvetica Neue"/>
                <a:ea typeface="Helvetica Neue"/>
                <a:cs typeface="Helvetica Neue"/>
                <a:sym typeface="Helvetica Neue"/>
              </a:rPr>
              <a:t>for the North American </a:t>
            </a:r>
            <a:r>
              <a:rPr lang="en-US" sz="1100" b="0" i="0" u="none" strike="noStrike" cap="none" dirty="0">
                <a:solidFill>
                  <a:srgbClr val="000000"/>
                </a:solidFill>
                <a:latin typeface="Helvetica Neue"/>
                <a:ea typeface="Helvetica Neue"/>
                <a:cs typeface="Helvetica Neue"/>
                <a:sym typeface="Helvetica Neue"/>
              </a:rPr>
              <a:t>market. Currently he is working as Associate Technical Director </a:t>
            </a:r>
            <a:r>
              <a:rPr lang="en-US" sz="1100" dirty="0" smtClean="0">
                <a:latin typeface="Helvetica Neue"/>
                <a:ea typeface="Helvetica Neue"/>
                <a:cs typeface="Helvetica Neue"/>
                <a:sym typeface="Helvetica Neue"/>
              </a:rPr>
              <a:t>at</a:t>
            </a:r>
            <a:r>
              <a:rPr lang="en-US" sz="1100" b="0" i="0" u="none" strike="noStrike" cap="none" dirty="0" smtClean="0">
                <a:solidFill>
                  <a:srgbClr val="000000"/>
                </a:solidFill>
                <a:latin typeface="Helvetica Neue"/>
                <a:ea typeface="Helvetica Neue"/>
                <a:cs typeface="Helvetica Neue"/>
                <a:sym typeface="Helvetica Neue"/>
              </a:rPr>
              <a:t> Broadcom</a:t>
            </a:r>
            <a:r>
              <a:rPr lang="en-US" sz="1100" b="0" i="0" u="none" strike="noStrike" cap="none" dirty="0">
                <a:solidFill>
                  <a:srgbClr val="000000"/>
                </a:solidFill>
                <a:latin typeface="Helvetica Neue"/>
                <a:ea typeface="Helvetica Neue"/>
                <a:cs typeface="Helvetica Neue"/>
                <a:sym typeface="Helvetica Neue"/>
              </a:rPr>
              <a:t>. </a:t>
            </a:r>
            <a:endParaRPr sz="500" dirty="0"/>
          </a:p>
        </p:txBody>
      </p:sp>
      <p:pic>
        <p:nvPicPr>
          <p:cNvPr id="1509" name="Google Shape;1509;g8071907143_12_28" descr="Image">
            <a:hlinkClick r:id="rId4"/>
          </p:cNvPr>
          <p:cNvPicPr preferRelativeResize="0"/>
          <p:nvPr/>
        </p:nvPicPr>
        <p:blipFill rotWithShape="1">
          <a:blip r:embed="rId5">
            <a:alphaModFix/>
          </a:blip>
          <a:srcRect/>
          <a:stretch/>
        </p:blipFill>
        <p:spPr>
          <a:xfrm>
            <a:off x="1959697" y="3396326"/>
            <a:ext cx="163465" cy="163465"/>
          </a:xfrm>
          <a:prstGeom prst="rect">
            <a:avLst/>
          </a:prstGeom>
          <a:noFill/>
          <a:ln>
            <a:noFill/>
          </a:ln>
        </p:spPr>
      </p:pic>
      <p:pic>
        <p:nvPicPr>
          <p:cNvPr id="1510" name="Google Shape;1510;g8071907143_12_28" descr="0.jpg"/>
          <p:cNvPicPr preferRelativeResize="0"/>
          <p:nvPr/>
        </p:nvPicPr>
        <p:blipFill rotWithShape="1">
          <a:blip r:embed="rId6">
            <a:alphaModFix/>
          </a:blip>
          <a:srcRect/>
          <a:stretch/>
        </p:blipFill>
        <p:spPr>
          <a:xfrm>
            <a:off x="987025" y="2058564"/>
            <a:ext cx="1159790" cy="1159790"/>
          </a:xfrm>
          <a:prstGeom prst="rect">
            <a:avLst/>
          </a:prstGeom>
          <a:noFill/>
          <a:ln>
            <a:noFill/>
          </a:ln>
        </p:spPr>
      </p:pic>
      <p:pic>
        <p:nvPicPr>
          <p:cNvPr id="1511" name="Google Shape;1511;g8071907143_12_28" descr="Image">
            <a:hlinkClick r:id="rId7"/>
          </p:cNvPr>
          <p:cNvPicPr preferRelativeResize="0"/>
          <p:nvPr/>
        </p:nvPicPr>
        <p:blipFill rotWithShape="1">
          <a:blip r:embed="rId5">
            <a:alphaModFix/>
          </a:blip>
          <a:srcRect/>
          <a:stretch/>
        </p:blipFill>
        <p:spPr>
          <a:xfrm>
            <a:off x="1959697" y="2089315"/>
            <a:ext cx="163465" cy="163465"/>
          </a:xfrm>
          <a:prstGeom prst="rect">
            <a:avLst/>
          </a:prstGeom>
          <a:noFill/>
          <a:ln>
            <a:noFill/>
          </a:ln>
        </p:spPr>
      </p:pic>
      <p:sp>
        <p:nvSpPr>
          <p:cNvPr id="1512" name="Google Shape;1512;g8071907143_12_28"/>
          <p:cNvSpPr/>
          <p:nvPr/>
        </p:nvSpPr>
        <p:spPr>
          <a:xfrm>
            <a:off x="2373504" y="3414617"/>
            <a:ext cx="6198034" cy="1109032"/>
          </a:xfrm>
          <a:prstGeom prst="rect">
            <a:avLst/>
          </a:prstGeom>
          <a:solidFill>
            <a:srgbClr val="FFFFFF"/>
          </a:solidFill>
          <a:ln w="25400" cap="flat" cmpd="sng">
            <a:solidFill>
              <a:srgbClr val="4F81BD"/>
            </a:solidFill>
            <a:prstDash val="solid"/>
            <a:miter lim="400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100"/>
              <a:buFont typeface="Helvetica Neue"/>
              <a:buNone/>
            </a:pPr>
            <a:r>
              <a:rPr lang="en-US" sz="1100" b="1" i="0" u="none" strike="noStrike" cap="none" dirty="0" err="1">
                <a:solidFill>
                  <a:srgbClr val="000000"/>
                </a:solidFill>
                <a:latin typeface="Helvetica Neue"/>
                <a:ea typeface="Helvetica Neue"/>
                <a:cs typeface="Helvetica Neue"/>
                <a:sym typeface="Helvetica Neue"/>
              </a:rPr>
              <a:t>Alak</a:t>
            </a:r>
            <a:r>
              <a:rPr lang="en-US" sz="1100" b="1" i="0" u="none" strike="noStrike" cap="none" dirty="0">
                <a:solidFill>
                  <a:srgbClr val="000000"/>
                </a:solidFill>
                <a:latin typeface="Helvetica Neue"/>
                <a:ea typeface="Helvetica Neue"/>
                <a:cs typeface="Helvetica Neue"/>
                <a:sym typeface="Helvetica Neue"/>
              </a:rPr>
              <a:t> Deb</a:t>
            </a:r>
            <a:r>
              <a:rPr lang="en-US" sz="1100" b="0" i="0" u="none" strike="noStrike" cap="none" dirty="0">
                <a:solidFill>
                  <a:srgbClr val="000000"/>
                </a:solidFill>
                <a:latin typeface="Helvetica Neue"/>
                <a:ea typeface="Helvetica Neue"/>
                <a:cs typeface="Helvetica Neue"/>
                <a:sym typeface="Helvetica Neue"/>
              </a:rPr>
              <a:t>  </a:t>
            </a:r>
            <a:r>
              <a:rPr lang="en-US" sz="1100" b="0" i="0" u="none" strike="noStrike" cap="none" dirty="0" smtClean="0">
                <a:solidFill>
                  <a:srgbClr val="000000"/>
                </a:solidFill>
                <a:latin typeface="Helvetica Neue"/>
                <a:ea typeface="Helvetica Neue"/>
                <a:cs typeface="Helvetica Neue"/>
                <a:sym typeface="Helvetica Neue"/>
              </a:rPr>
              <a:t>co-founded </a:t>
            </a:r>
            <a:r>
              <a:rPr lang="en-US" sz="1100" b="0" i="0" u="none" strike="noStrike" cap="none" dirty="0">
                <a:solidFill>
                  <a:srgbClr val="000000"/>
                </a:solidFill>
                <a:latin typeface="Helvetica Neue"/>
                <a:ea typeface="Helvetica Neue"/>
                <a:cs typeface="Helvetica Neue"/>
                <a:sym typeface="Helvetica Neue"/>
              </a:rPr>
              <a:t>and worked together with </a:t>
            </a:r>
            <a:r>
              <a:rPr lang="en-US" sz="1100" b="0" i="0" u="none" strike="noStrike" cap="none" dirty="0" err="1">
                <a:solidFill>
                  <a:srgbClr val="000000"/>
                </a:solidFill>
                <a:latin typeface="Helvetica Neue"/>
                <a:ea typeface="Helvetica Neue"/>
                <a:cs typeface="Helvetica Neue"/>
                <a:sym typeface="Helvetica Neue"/>
              </a:rPr>
              <a:t>Devendra</a:t>
            </a:r>
            <a:r>
              <a:rPr lang="en-US" sz="1100" b="0" i="0" u="none" strike="noStrike" cap="none" dirty="0">
                <a:solidFill>
                  <a:srgbClr val="000000"/>
                </a:solidFill>
                <a:latin typeface="Helvetica Neue"/>
                <a:ea typeface="Helvetica Neue"/>
                <a:cs typeface="Helvetica Neue"/>
                <a:sym typeface="Helvetica Neue"/>
              </a:rPr>
              <a:t> in </a:t>
            </a:r>
            <a:r>
              <a:rPr lang="en-US" sz="1100" b="0" i="0" u="none" strike="noStrike" cap="none" dirty="0" smtClean="0">
                <a:solidFill>
                  <a:srgbClr val="000000"/>
                </a:solidFill>
                <a:latin typeface="Helvetica Neue"/>
                <a:ea typeface="Helvetica Neue"/>
                <a:cs typeface="Helvetica Neue"/>
                <a:sym typeface="Helvetica Neue"/>
              </a:rPr>
              <a:t>a few </a:t>
            </a:r>
            <a:r>
              <a:rPr lang="en-US" sz="1100" b="0" i="0" u="none" strike="noStrike" cap="none" dirty="0">
                <a:solidFill>
                  <a:srgbClr val="000000"/>
                </a:solidFill>
                <a:latin typeface="Helvetica Neue"/>
                <a:ea typeface="Helvetica Neue"/>
                <a:cs typeface="Helvetica Neue"/>
                <a:sym typeface="Helvetica Neue"/>
              </a:rPr>
              <a:t>successful </a:t>
            </a:r>
            <a:r>
              <a:rPr lang="en-US" sz="1100" b="0" i="0" u="none" strike="noStrike" cap="none" dirty="0" smtClean="0">
                <a:solidFill>
                  <a:srgbClr val="000000"/>
                </a:solidFill>
                <a:latin typeface="Helvetica Neue"/>
                <a:ea typeface="Helvetica Neue"/>
                <a:cs typeface="Helvetica Neue"/>
                <a:sym typeface="Helvetica Neue"/>
              </a:rPr>
              <a:t>initiatives </a:t>
            </a:r>
            <a:r>
              <a:rPr lang="en-US" sz="1100" b="0" i="0" u="none" strike="noStrike" cap="none" dirty="0">
                <a:solidFill>
                  <a:srgbClr val="000000"/>
                </a:solidFill>
                <a:latin typeface="Helvetica Neue"/>
                <a:ea typeface="Helvetica Neue"/>
                <a:cs typeface="Helvetica Neue"/>
                <a:sym typeface="Helvetica Neue"/>
              </a:rPr>
              <a:t>of their own. </a:t>
            </a:r>
            <a:endParaRPr lang="en-US" sz="1100" b="0" i="0" u="none" strike="noStrike" cap="none" dirty="0" smtClean="0">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100"/>
              <a:buFont typeface="Helvetica Neue"/>
              <a:buNone/>
            </a:pPr>
            <a:r>
              <a:rPr lang="en-US" sz="1100" b="0" i="0" u="none" strike="noStrike" cap="none" dirty="0" err="1" smtClean="0">
                <a:solidFill>
                  <a:srgbClr val="000000"/>
                </a:solidFill>
                <a:latin typeface="Helvetica Neue"/>
                <a:ea typeface="Helvetica Neue"/>
                <a:cs typeface="Helvetica Neue"/>
                <a:sym typeface="Helvetica Neue"/>
              </a:rPr>
              <a:t>Alak</a:t>
            </a:r>
            <a:r>
              <a:rPr lang="en-US" sz="1100" b="0" i="0" u="none" strike="noStrike" cap="none" dirty="0" smtClean="0">
                <a:solidFill>
                  <a:srgbClr val="000000"/>
                </a:solidFill>
                <a:latin typeface="Helvetica Neue"/>
                <a:ea typeface="Helvetica Neue"/>
                <a:cs typeface="Helvetica Neue"/>
                <a:sym typeface="Helvetica Neue"/>
              </a:rPr>
              <a:t> </a:t>
            </a:r>
            <a:r>
              <a:rPr lang="en-US" sz="1100" b="0" i="0" u="none" strike="noStrike" cap="none" dirty="0">
                <a:solidFill>
                  <a:srgbClr val="000000"/>
                </a:solidFill>
                <a:latin typeface="Helvetica Neue"/>
                <a:ea typeface="Helvetica Neue"/>
                <a:cs typeface="Helvetica Neue"/>
                <a:sym typeface="Helvetica Neue"/>
              </a:rPr>
              <a:t>is </a:t>
            </a:r>
            <a:r>
              <a:rPr lang="en-US" sz="1100" b="0" i="0" u="none" strike="noStrike" cap="none" dirty="0" smtClean="0">
                <a:solidFill>
                  <a:srgbClr val="000000"/>
                </a:solidFill>
                <a:latin typeface="Helvetica Neue"/>
                <a:ea typeface="Helvetica Neue"/>
                <a:cs typeface="Helvetica Neue"/>
                <a:sym typeface="Helvetica Neue"/>
              </a:rPr>
              <a:t>based </a:t>
            </a:r>
            <a:r>
              <a:rPr lang="en-US" sz="1100" b="0" i="0" u="none" strike="noStrike" cap="none" dirty="0">
                <a:solidFill>
                  <a:srgbClr val="000000"/>
                </a:solidFill>
                <a:latin typeface="Helvetica Neue"/>
                <a:ea typeface="Helvetica Neue"/>
                <a:cs typeface="Helvetica Neue"/>
                <a:sym typeface="Helvetica Neue"/>
              </a:rPr>
              <a:t>out of </a:t>
            </a:r>
            <a:r>
              <a:rPr lang="en-US" sz="1100" b="0" i="0" u="none" strike="noStrike" cap="none" dirty="0" smtClean="0">
                <a:solidFill>
                  <a:srgbClr val="000000"/>
                </a:solidFill>
                <a:latin typeface="Helvetica Neue"/>
                <a:ea typeface="Helvetica Neue"/>
                <a:cs typeface="Helvetica Neue"/>
                <a:sym typeface="Helvetica Neue"/>
              </a:rPr>
              <a:t>Silicon Valley, </a:t>
            </a:r>
            <a:r>
              <a:rPr lang="en-US" sz="1100" dirty="0" smtClean="0">
                <a:latin typeface="Helvetica Neue"/>
                <a:ea typeface="Helvetica Neue"/>
                <a:cs typeface="Helvetica Neue"/>
                <a:sym typeface="Helvetica Neue"/>
              </a:rPr>
              <a:t>h</a:t>
            </a:r>
            <a:r>
              <a:rPr lang="en-US" sz="1100" b="0" i="0" u="none" strike="noStrike" cap="none" dirty="0" smtClean="0">
                <a:solidFill>
                  <a:srgbClr val="000000"/>
                </a:solidFill>
                <a:latin typeface="Helvetica Neue"/>
                <a:ea typeface="Helvetica Neue"/>
                <a:cs typeface="Helvetica Neue"/>
                <a:sym typeface="Helvetica Neue"/>
              </a:rPr>
              <a:t>as had </a:t>
            </a:r>
            <a:r>
              <a:rPr lang="en-US" sz="1100" b="1" i="0" u="none" strike="noStrike" cap="none" dirty="0">
                <a:solidFill>
                  <a:srgbClr val="000000"/>
                </a:solidFill>
                <a:latin typeface="Helvetica Neue"/>
                <a:ea typeface="Helvetica Neue"/>
                <a:cs typeface="Helvetica Neue"/>
                <a:sym typeface="Helvetica Neue"/>
              </a:rPr>
              <a:t>many successful exits</a:t>
            </a:r>
            <a:r>
              <a:rPr lang="en-US" sz="1100" b="0" i="0" u="none" strike="noStrike" cap="none" dirty="0">
                <a:solidFill>
                  <a:srgbClr val="000000"/>
                </a:solidFill>
                <a:latin typeface="Helvetica Neue"/>
                <a:ea typeface="Helvetica Neue"/>
                <a:cs typeface="Helvetica Neue"/>
                <a:sym typeface="Helvetica Neue"/>
              </a:rPr>
              <a:t> and </a:t>
            </a:r>
            <a:r>
              <a:rPr lang="en-US" sz="1100" b="0" i="0" u="none" strike="noStrike" cap="none" dirty="0" smtClean="0">
                <a:solidFill>
                  <a:srgbClr val="000000"/>
                </a:solidFill>
                <a:latin typeface="Helvetica Neue"/>
                <a:ea typeface="Helvetica Neue"/>
                <a:cs typeface="Helvetica Neue"/>
                <a:sym typeface="Helvetica Neue"/>
              </a:rPr>
              <a:t>successful investments </a:t>
            </a:r>
            <a:r>
              <a:rPr lang="en-US" sz="1100" b="0" i="0" u="none" strike="noStrike" cap="none" dirty="0">
                <a:solidFill>
                  <a:srgbClr val="000000"/>
                </a:solidFill>
                <a:latin typeface="Helvetica Neue"/>
                <a:ea typeface="Helvetica Neue"/>
                <a:cs typeface="Helvetica Neue"/>
                <a:sym typeface="Helvetica Neue"/>
              </a:rPr>
              <a:t>in many other startups </a:t>
            </a:r>
            <a:r>
              <a:rPr lang="en-US" sz="1100" b="0" i="0" u="none" strike="noStrike" cap="none" dirty="0" smtClean="0">
                <a:solidFill>
                  <a:srgbClr val="000000"/>
                </a:solidFill>
                <a:latin typeface="Helvetica Neue"/>
                <a:ea typeface="Helvetica Neue"/>
                <a:cs typeface="Helvetica Neue"/>
                <a:sym typeface="Helvetica Neue"/>
              </a:rPr>
              <a:t>as a </a:t>
            </a:r>
            <a:r>
              <a:rPr lang="en-US" sz="1100" b="0" i="0" u="none" strike="noStrike" cap="none" dirty="0">
                <a:solidFill>
                  <a:srgbClr val="000000"/>
                </a:solidFill>
                <a:latin typeface="Helvetica Neue"/>
                <a:ea typeface="Helvetica Neue"/>
                <a:cs typeface="Helvetica Neue"/>
                <a:sym typeface="Helvetica Neue"/>
              </a:rPr>
              <a:t>Seed Investor. </a:t>
            </a:r>
            <a:endParaRPr lang="en-US" sz="1100" b="0" i="0" u="none" strike="noStrike" cap="none" dirty="0" smtClean="0">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100"/>
              <a:buFont typeface="Helvetica Neue"/>
              <a:buNone/>
            </a:pPr>
            <a:r>
              <a:rPr lang="en-US" sz="1100" b="0" i="0" u="none" strike="noStrike" cap="none" dirty="0" err="1" smtClean="0">
                <a:solidFill>
                  <a:srgbClr val="000000"/>
                </a:solidFill>
                <a:latin typeface="Helvetica Neue"/>
                <a:ea typeface="Helvetica Neue"/>
                <a:cs typeface="Helvetica Neue"/>
                <a:sym typeface="Helvetica Neue"/>
              </a:rPr>
              <a:t>Alak</a:t>
            </a:r>
            <a:r>
              <a:rPr lang="en-US" sz="1100" b="0" i="0" u="none" strike="noStrike" cap="none" dirty="0" smtClean="0">
                <a:solidFill>
                  <a:srgbClr val="000000"/>
                </a:solidFill>
                <a:latin typeface="Helvetica Neue"/>
                <a:ea typeface="Helvetica Neue"/>
                <a:cs typeface="Helvetica Neue"/>
                <a:sym typeface="Helvetica Neue"/>
              </a:rPr>
              <a:t> </a:t>
            </a:r>
            <a:r>
              <a:rPr lang="en-US" sz="1100" b="0" i="0" u="none" strike="noStrike" cap="none" dirty="0">
                <a:solidFill>
                  <a:srgbClr val="000000"/>
                </a:solidFill>
                <a:latin typeface="Helvetica Neue"/>
                <a:ea typeface="Helvetica Neue"/>
                <a:cs typeface="Helvetica Neue"/>
                <a:sym typeface="Helvetica Neue"/>
              </a:rPr>
              <a:t>Eats Drinks &amp; Sleeps Technology. </a:t>
            </a:r>
            <a:endParaRPr lang="en-US" sz="1100" b="0" i="0" u="none" strike="noStrike" cap="none" dirty="0" smtClean="0">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100"/>
              <a:buFont typeface="Helvetica Neue"/>
              <a:buNone/>
            </a:pPr>
            <a:r>
              <a:rPr lang="en-US" sz="1100" b="0" i="0" u="none" strike="noStrike" cap="none" dirty="0" err="1" smtClean="0">
                <a:solidFill>
                  <a:srgbClr val="000000"/>
                </a:solidFill>
                <a:latin typeface="Helvetica Neue"/>
                <a:ea typeface="Helvetica Neue"/>
                <a:cs typeface="Helvetica Neue"/>
                <a:sym typeface="Helvetica Neue"/>
              </a:rPr>
              <a:t>Alak</a:t>
            </a:r>
            <a:r>
              <a:rPr lang="en-US" sz="1100" b="0" i="0" u="none" strike="noStrike" cap="none" dirty="0" smtClean="0">
                <a:solidFill>
                  <a:srgbClr val="000000"/>
                </a:solidFill>
                <a:latin typeface="Helvetica Neue"/>
                <a:ea typeface="Helvetica Neue"/>
                <a:cs typeface="Helvetica Neue"/>
                <a:sym typeface="Helvetica Neue"/>
              </a:rPr>
              <a:t> </a:t>
            </a:r>
            <a:r>
              <a:rPr lang="en-US" sz="1100" b="0" i="0" u="none" strike="noStrike" cap="none" dirty="0">
                <a:solidFill>
                  <a:srgbClr val="000000"/>
                </a:solidFill>
                <a:latin typeface="Helvetica Neue"/>
                <a:ea typeface="Helvetica Neue"/>
                <a:cs typeface="Helvetica Neue"/>
                <a:sym typeface="Helvetica Neue"/>
              </a:rPr>
              <a:t>is now working </a:t>
            </a:r>
            <a:r>
              <a:rPr lang="en-US" sz="1100" dirty="0" smtClean="0">
                <a:latin typeface="Helvetica Neue"/>
                <a:ea typeface="Helvetica Neue"/>
                <a:cs typeface="Helvetica Neue"/>
                <a:sym typeface="Helvetica Neue"/>
              </a:rPr>
              <a:t>at</a:t>
            </a:r>
            <a:r>
              <a:rPr lang="en-US" sz="1100" b="0" i="0" u="none" strike="noStrike" cap="none" dirty="0" smtClean="0">
                <a:solidFill>
                  <a:srgbClr val="000000"/>
                </a:solidFill>
                <a:latin typeface="Helvetica Neue"/>
                <a:ea typeface="Helvetica Neue"/>
                <a:cs typeface="Helvetica Neue"/>
                <a:sym typeface="Helvetica Neue"/>
              </a:rPr>
              <a:t> </a:t>
            </a:r>
            <a:r>
              <a:rPr lang="en-US" sz="1100" b="0" i="0" u="none" strike="noStrike" cap="none" dirty="0">
                <a:solidFill>
                  <a:srgbClr val="000000"/>
                </a:solidFill>
                <a:latin typeface="Helvetica Neue"/>
                <a:ea typeface="Helvetica Neue"/>
                <a:cs typeface="Helvetica Neue"/>
                <a:sym typeface="Helvetica Neue"/>
              </a:rPr>
              <a:t>A10 Networks and is ready to join Yottolabs America </a:t>
            </a:r>
            <a:r>
              <a:rPr lang="en-US" sz="1100" b="0" i="0" u="none" strike="noStrike" cap="none" dirty="0" smtClean="0">
                <a:solidFill>
                  <a:srgbClr val="000000"/>
                </a:solidFill>
                <a:latin typeface="Helvetica Neue"/>
                <a:ea typeface="Helvetica Neue"/>
                <a:cs typeface="Helvetica Neue"/>
                <a:sym typeface="Helvetica Neue"/>
              </a:rPr>
              <a:t>in the </a:t>
            </a:r>
            <a:r>
              <a:rPr lang="en-US" sz="1100" b="0" i="0" u="none" strike="noStrike" cap="none" dirty="0">
                <a:solidFill>
                  <a:srgbClr val="000000"/>
                </a:solidFill>
                <a:latin typeface="Helvetica Neue"/>
                <a:ea typeface="Helvetica Neue"/>
                <a:cs typeface="Helvetica Neue"/>
                <a:sym typeface="Helvetica Neue"/>
              </a:rPr>
              <a:t>future. </a:t>
            </a:r>
            <a:endParaRPr sz="500" dirty="0"/>
          </a:p>
        </p:txBody>
      </p:sp>
      <p:pic>
        <p:nvPicPr>
          <p:cNvPr id="1513" name="Google Shape;1513;g8071907143_12_28" descr="Image"/>
          <p:cNvPicPr preferRelativeResize="0"/>
          <p:nvPr/>
        </p:nvPicPr>
        <p:blipFill rotWithShape="1">
          <a:blip r:embed="rId8">
            <a:alphaModFix/>
          </a:blip>
          <a:srcRect/>
          <a:stretch/>
        </p:blipFill>
        <p:spPr>
          <a:xfrm>
            <a:off x="1007642" y="756388"/>
            <a:ext cx="1118557" cy="1118557"/>
          </a:xfrm>
          <a:prstGeom prst="rect">
            <a:avLst/>
          </a:prstGeom>
          <a:noFill/>
          <a:ln>
            <a:noFill/>
          </a:ln>
        </p:spPr>
      </p:pic>
      <p:sp>
        <p:nvSpPr>
          <p:cNvPr id="1514" name="Google Shape;1514;g8071907143_12_28"/>
          <p:cNvSpPr/>
          <p:nvPr/>
        </p:nvSpPr>
        <p:spPr>
          <a:xfrm>
            <a:off x="2358129" y="775327"/>
            <a:ext cx="6228783" cy="1109032"/>
          </a:xfrm>
          <a:prstGeom prst="rect">
            <a:avLst/>
          </a:prstGeom>
          <a:solidFill>
            <a:srgbClr val="FFFFFF"/>
          </a:solidFill>
          <a:ln w="25400" cap="flat" cmpd="sng">
            <a:solidFill>
              <a:srgbClr val="4F81BD"/>
            </a:solidFill>
            <a:prstDash val="solid"/>
            <a:miter lim="400000"/>
            <a:headEnd type="none" w="sm" len="sm"/>
            <a:tailEnd type="none" w="sm" len="sm"/>
          </a:ln>
        </p:spPr>
        <p:txBody>
          <a:bodyPr spcFirstLastPara="1" wrap="square" lIns="45725" tIns="45725" rIns="45725" bIns="45725" anchor="ctr" anchorCtr="0">
            <a:noAutofit/>
          </a:bodyPr>
          <a:lstStyle/>
          <a:p>
            <a:pPr lvl="0">
              <a:buSzPts val="1100"/>
            </a:pPr>
            <a:r>
              <a:rPr lang="en-US" sz="1100" b="1" i="0" strike="noStrike" cap="none" dirty="0" smtClean="0">
                <a:solidFill>
                  <a:schemeClr val="hlink"/>
                </a:solidFill>
                <a:latin typeface="Helvetica Neue"/>
                <a:ea typeface="Helvetica Neue"/>
                <a:cs typeface="Helvetica Neue"/>
                <a:sym typeface="Helvetica Neue"/>
              </a:rPr>
              <a:t>“Gairik</a:t>
            </a:r>
            <a:r>
              <a:rPr lang="en-US" sz="1100" i="0" strike="noStrike" cap="none" dirty="0" smtClean="0">
                <a:solidFill>
                  <a:schemeClr val="hlink"/>
                </a:solidFill>
                <a:latin typeface="Helvetica Neue"/>
                <a:ea typeface="Helvetica Neue"/>
                <a:cs typeface="Helvetica Neue"/>
                <a:sym typeface="Helvetica Neue"/>
              </a:rPr>
              <a:t>.com</a:t>
            </a:r>
            <a:r>
              <a:rPr lang="en-US" sz="1100" b="1" i="0" strike="noStrike" cap="none" dirty="0" smtClean="0">
                <a:solidFill>
                  <a:schemeClr val="hlink"/>
                </a:solidFill>
                <a:latin typeface="Helvetica Neue"/>
                <a:ea typeface="Helvetica Neue"/>
                <a:cs typeface="Helvetica Neue"/>
                <a:sym typeface="Helvetica Neue"/>
              </a:rPr>
              <a:t>”</a:t>
            </a:r>
            <a:r>
              <a:rPr lang="en-US" sz="1100" b="0" i="0" u="none" strike="noStrike" cap="none" dirty="0" smtClean="0">
                <a:solidFill>
                  <a:srgbClr val="000000"/>
                </a:solidFill>
                <a:latin typeface="Helvetica Neue"/>
                <a:ea typeface="Helvetica Neue"/>
                <a:cs typeface="Helvetica Neue"/>
                <a:sym typeface="Helvetica Neue"/>
              </a:rPr>
              <a:t> </a:t>
            </a:r>
            <a:r>
              <a:rPr lang="en-US" sz="1100" b="1" dirty="0" smtClean="0">
                <a:latin typeface="Helvetica Neue"/>
                <a:ea typeface="Helvetica Neue"/>
                <a:cs typeface="Helvetica Neue"/>
                <a:sym typeface="Helvetica Neue"/>
              </a:rPr>
              <a:t>Banerjee</a:t>
            </a:r>
            <a:r>
              <a:rPr lang="en-US" sz="1100" dirty="0" smtClean="0">
                <a:latin typeface="Helvetica Neue"/>
                <a:ea typeface="Helvetica Neue"/>
                <a:cs typeface="Helvetica Neue"/>
                <a:sym typeface="Helvetica Neue"/>
              </a:rPr>
              <a:t> -- </a:t>
            </a:r>
            <a:r>
              <a:rPr lang="en-US" sz="1100" dirty="0">
                <a:latin typeface="Helvetica Neue"/>
                <a:ea typeface="Helvetica Neue"/>
                <a:cs typeface="Helvetica Neue"/>
                <a:sym typeface="Helvetica Neue"/>
              </a:rPr>
              <a:t>Ex-top </a:t>
            </a:r>
            <a:r>
              <a:rPr lang="en-US" sz="1100" dirty="0" smtClean="0">
                <a:latin typeface="Helvetica Neue"/>
                <a:ea typeface="Helvetica Neue"/>
                <a:cs typeface="Helvetica Neue"/>
                <a:sym typeface="Helvetica Neue"/>
              </a:rPr>
              <a:t>Exec </a:t>
            </a:r>
            <a:r>
              <a:rPr lang="en-US" sz="1100" dirty="0">
                <a:latin typeface="Helvetica Neue"/>
                <a:ea typeface="Helvetica Neue"/>
                <a:cs typeface="Helvetica Neue"/>
                <a:sym typeface="Helvetica Neue"/>
              </a:rPr>
              <a:t>at </a:t>
            </a:r>
            <a:r>
              <a:rPr lang="en-US" sz="1100" b="1" i="1" dirty="0">
                <a:latin typeface="Helvetica Neue"/>
                <a:ea typeface="Helvetica Neue"/>
                <a:cs typeface="Helvetica Neue"/>
                <a:sym typeface="Helvetica Neue"/>
              </a:rPr>
              <a:t>Walmart </a:t>
            </a:r>
            <a:r>
              <a:rPr lang="en-US" sz="1100" b="1" i="1" dirty="0" smtClean="0">
                <a:latin typeface="Helvetica Neue"/>
                <a:ea typeface="Helvetica Neue"/>
                <a:cs typeface="Helvetica Neue"/>
                <a:sym typeface="Helvetica Neue"/>
              </a:rPr>
              <a:t>Intl. USA,</a:t>
            </a:r>
            <a:r>
              <a:rPr lang="en-US" sz="1100" dirty="0" smtClean="0">
                <a:latin typeface="Helvetica Neue"/>
                <a:ea typeface="Helvetica Neue"/>
                <a:cs typeface="Helvetica Neue"/>
                <a:sym typeface="Helvetica Neue"/>
              </a:rPr>
              <a:t> etc. (see CV). Intl. Co. Director, </a:t>
            </a:r>
            <a:r>
              <a:rPr lang="en-US" sz="1100" b="1" i="1" dirty="0" smtClean="0">
                <a:latin typeface="Helvetica Neue"/>
                <a:ea typeface="Helvetica Neue"/>
                <a:cs typeface="Helvetica Neue"/>
                <a:sym typeface="Helvetica Neue"/>
              </a:rPr>
              <a:t>Restauranteur</a:t>
            </a:r>
            <a:r>
              <a:rPr lang="en-US" sz="1100" dirty="0" smtClean="0">
                <a:latin typeface="Helvetica Neue"/>
                <a:ea typeface="Helvetica Neue"/>
                <a:cs typeface="Helvetica Neue"/>
                <a:sym typeface="Helvetica Neue"/>
              </a:rPr>
              <a:t>,  </a:t>
            </a:r>
            <a:r>
              <a:rPr lang="en-US" sz="1100" b="1" i="1" dirty="0" smtClean="0">
                <a:latin typeface="Helvetica Neue"/>
                <a:ea typeface="Helvetica Neue"/>
                <a:cs typeface="Helvetica Neue"/>
                <a:sym typeface="Helvetica Neue"/>
              </a:rPr>
              <a:t>Industrialist</a:t>
            </a:r>
            <a:r>
              <a:rPr lang="en-US" sz="1100" dirty="0" smtClean="0">
                <a:latin typeface="Helvetica Neue"/>
                <a:ea typeface="Helvetica Neue"/>
                <a:cs typeface="Helvetica Neue"/>
                <a:sym typeface="Helvetica Neue"/>
              </a:rPr>
              <a:t>, Serial </a:t>
            </a:r>
            <a:r>
              <a:rPr lang="en-US" sz="1100" b="1" i="1" u="none" strike="noStrike" cap="none" dirty="0" smtClean="0">
                <a:solidFill>
                  <a:srgbClr val="000000"/>
                </a:solidFill>
                <a:latin typeface="Helvetica Neue"/>
                <a:ea typeface="Helvetica Neue"/>
                <a:cs typeface="Helvetica Neue"/>
                <a:sym typeface="Helvetica Neue"/>
              </a:rPr>
              <a:t>Entrepreneur</a:t>
            </a:r>
            <a:r>
              <a:rPr lang="en-US" sz="1100" b="0" i="0" u="none" strike="noStrike" cap="none" dirty="0" smtClean="0">
                <a:solidFill>
                  <a:srgbClr val="000000"/>
                </a:solidFill>
                <a:latin typeface="Helvetica Neue"/>
                <a:ea typeface="Helvetica Neue"/>
                <a:cs typeface="Helvetica Neue"/>
                <a:sym typeface="Helvetica Neue"/>
              </a:rPr>
              <a:t> </a:t>
            </a:r>
            <a:r>
              <a:rPr lang="en-US" sz="1100" b="0" i="0" u="none" strike="noStrike" cap="none" dirty="0">
                <a:solidFill>
                  <a:srgbClr val="000000"/>
                </a:solidFill>
                <a:latin typeface="Helvetica Neue"/>
                <a:ea typeface="Helvetica Neue"/>
                <a:cs typeface="Helvetica Neue"/>
                <a:sym typeface="Helvetica Neue"/>
              </a:rPr>
              <a:t>by </a:t>
            </a:r>
            <a:r>
              <a:rPr lang="en-US" sz="1100" b="0" i="0" u="none" strike="noStrike" cap="none" dirty="0" smtClean="0">
                <a:solidFill>
                  <a:srgbClr val="000000"/>
                </a:solidFill>
                <a:latin typeface="Helvetica Neue"/>
                <a:ea typeface="Helvetica Neue"/>
                <a:cs typeface="Helvetica Neue"/>
                <a:sym typeface="Helvetica Neue"/>
              </a:rPr>
              <a:t>Calling, (Western World) </a:t>
            </a:r>
            <a:r>
              <a:rPr lang="en-US" sz="1100" b="1" i="1" u="none" strike="noStrike" cap="none" dirty="0" smtClean="0">
                <a:solidFill>
                  <a:srgbClr val="000000"/>
                </a:solidFill>
                <a:latin typeface="Helvetica Neue"/>
                <a:ea typeface="Helvetica Neue"/>
                <a:cs typeface="Helvetica Neue"/>
                <a:sym typeface="Helvetica Neue"/>
              </a:rPr>
              <a:t>Political-Economic Analyst</a:t>
            </a:r>
            <a:r>
              <a:rPr lang="en-US" sz="1100" b="0" i="0" u="none" strike="noStrike" cap="none" dirty="0" smtClean="0">
                <a:solidFill>
                  <a:srgbClr val="000000"/>
                </a:solidFill>
                <a:latin typeface="Helvetica Neue"/>
                <a:ea typeface="Helvetica Neue"/>
                <a:cs typeface="Helvetica Neue"/>
                <a:sym typeface="Helvetica Neue"/>
              </a:rPr>
              <a:t> by </a:t>
            </a:r>
            <a:r>
              <a:rPr lang="en-US" sz="1100" b="0" i="0" u="none" strike="noStrike" cap="none" dirty="0">
                <a:solidFill>
                  <a:srgbClr val="000000"/>
                </a:solidFill>
                <a:latin typeface="Helvetica Neue"/>
                <a:ea typeface="Helvetica Neue"/>
                <a:cs typeface="Helvetica Neue"/>
                <a:sym typeface="Helvetica Neue"/>
              </a:rPr>
              <a:t>Practice, </a:t>
            </a:r>
            <a:r>
              <a:rPr lang="en-US" sz="1100" b="1" i="1" u="none" strike="noStrike" cap="none" dirty="0" smtClean="0">
                <a:solidFill>
                  <a:srgbClr val="000000"/>
                </a:solidFill>
                <a:latin typeface="Helvetica Neue"/>
                <a:ea typeface="Helvetica Neue"/>
                <a:cs typeface="Helvetica Neue"/>
                <a:sym typeface="Helvetica Neue"/>
              </a:rPr>
              <a:t>International </a:t>
            </a:r>
            <a:r>
              <a:rPr lang="en-US" sz="1100" b="1" i="1" u="none" strike="noStrike" cap="none" dirty="0">
                <a:solidFill>
                  <a:srgbClr val="000000"/>
                </a:solidFill>
                <a:latin typeface="Helvetica Neue"/>
                <a:ea typeface="Helvetica Neue"/>
                <a:cs typeface="Helvetica Neue"/>
                <a:sym typeface="Helvetica Neue"/>
              </a:rPr>
              <a:t>Business Development</a:t>
            </a:r>
            <a:r>
              <a:rPr lang="en-US" sz="1100" b="0" i="0" u="none" strike="noStrike" cap="none" dirty="0">
                <a:solidFill>
                  <a:srgbClr val="000000"/>
                </a:solidFill>
                <a:latin typeface="Helvetica Neue"/>
                <a:ea typeface="Helvetica Neue"/>
                <a:cs typeface="Helvetica Neue"/>
                <a:sym typeface="Helvetica Neue"/>
              </a:rPr>
              <a:t> functional specialist by </a:t>
            </a:r>
            <a:r>
              <a:rPr lang="en-US" sz="1100" b="0" i="0" u="none" strike="noStrike" cap="none" dirty="0" smtClean="0">
                <a:solidFill>
                  <a:srgbClr val="000000"/>
                </a:solidFill>
                <a:latin typeface="Helvetica Neue"/>
                <a:ea typeface="Helvetica Neue"/>
                <a:cs typeface="Helvetica Neue"/>
                <a:sym typeface="Helvetica Neue"/>
              </a:rPr>
              <a:t>Experience; and a </a:t>
            </a:r>
            <a:r>
              <a:rPr lang="en-US" sz="1100" b="1" i="1" u="none" strike="noStrike" cap="none" dirty="0" smtClean="0">
                <a:solidFill>
                  <a:srgbClr val="000000"/>
                </a:solidFill>
                <a:latin typeface="Helvetica Neue"/>
                <a:ea typeface="Helvetica Neue"/>
                <a:cs typeface="Helvetica Neue"/>
                <a:sym typeface="Helvetica Neue"/>
              </a:rPr>
              <a:t>Communicator / Story-teller </a:t>
            </a:r>
            <a:r>
              <a:rPr lang="en-US" sz="1100" b="1" i="1" dirty="0" smtClean="0">
                <a:latin typeface="Helvetica Neue"/>
                <a:ea typeface="Helvetica Neue"/>
                <a:cs typeface="Helvetica Neue"/>
                <a:sym typeface="Helvetica Neue"/>
              </a:rPr>
              <a:t>/ </a:t>
            </a:r>
            <a:r>
              <a:rPr lang="en-US" sz="1100" b="1" i="1" dirty="0">
                <a:latin typeface="Helvetica Neue"/>
                <a:ea typeface="Helvetica Neue"/>
                <a:cs typeface="Helvetica Neue"/>
                <a:sym typeface="Helvetica Neue"/>
              </a:rPr>
              <a:t>Narrative-Evangelist</a:t>
            </a:r>
            <a:r>
              <a:rPr lang="en-US" sz="1100" dirty="0">
                <a:latin typeface="Helvetica Neue"/>
                <a:ea typeface="Helvetica Neue"/>
                <a:cs typeface="Helvetica Neue"/>
                <a:sym typeface="Helvetica Neue"/>
              </a:rPr>
              <a:t> by Vocation.</a:t>
            </a:r>
            <a:r>
              <a:rPr lang="en-US" sz="1100" b="0" i="0" u="none" strike="noStrike" cap="none" dirty="0">
                <a:solidFill>
                  <a:srgbClr val="000000"/>
                </a:solidFill>
                <a:latin typeface="Helvetica Neue"/>
                <a:ea typeface="Helvetica Neue"/>
                <a:cs typeface="Helvetica Neue"/>
                <a:sym typeface="Helvetica Neue"/>
              </a:rPr>
              <a:t>  </a:t>
            </a:r>
            <a:r>
              <a:rPr lang="en-US" sz="1100" b="0" i="0" u="none" strike="noStrike" cap="none" dirty="0" smtClean="0">
                <a:solidFill>
                  <a:srgbClr val="000000"/>
                </a:solidFill>
                <a:latin typeface="Helvetica Neue"/>
                <a:ea typeface="Helvetica Neue"/>
                <a:cs typeface="Helvetica Neue"/>
                <a:sym typeface="Helvetica Neue"/>
              </a:rPr>
              <a:t>Global network including </a:t>
            </a:r>
            <a:r>
              <a:rPr lang="en-US" sz="1100" b="0" i="0" u="none" strike="noStrike" cap="none" dirty="0" err="1" smtClean="0">
                <a:solidFill>
                  <a:srgbClr val="000000"/>
                </a:solidFill>
                <a:latin typeface="Helvetica Neue"/>
                <a:ea typeface="Helvetica Neue"/>
                <a:cs typeface="Helvetica Neue"/>
                <a:sym typeface="Helvetica Neue"/>
              </a:rPr>
              <a:t>govt</a:t>
            </a:r>
            <a:r>
              <a:rPr lang="en-US" sz="1100" b="0" i="0" u="none" strike="noStrike" cap="none" dirty="0" smtClean="0">
                <a:solidFill>
                  <a:srgbClr val="000000"/>
                </a:solidFill>
                <a:latin typeface="Helvetica Neue"/>
                <a:ea typeface="Helvetica Neue"/>
                <a:cs typeface="Helvetica Neue"/>
                <a:sym typeface="Helvetica Neue"/>
              </a:rPr>
              <a:t> / </a:t>
            </a:r>
            <a:r>
              <a:rPr lang="en-US" sz="1100" dirty="0">
                <a:latin typeface="Helvetica Neue"/>
                <a:ea typeface="Helvetica Neue"/>
                <a:cs typeface="Helvetica Neue"/>
                <a:sym typeface="Helvetica Neue"/>
              </a:rPr>
              <a:t>diplomatic circles in many nations. </a:t>
            </a:r>
            <a:r>
              <a:rPr lang="en-US" sz="1100" b="0" i="0" u="none" strike="noStrike" cap="none" dirty="0" smtClean="0">
                <a:solidFill>
                  <a:srgbClr val="000000"/>
                </a:solidFill>
                <a:latin typeface="Helvetica Neue"/>
                <a:ea typeface="Helvetica Neue"/>
                <a:cs typeface="Helvetica Neue"/>
                <a:sym typeface="Helvetica Neue"/>
              </a:rPr>
              <a:t>Wants to take Yotto.in into various markets </a:t>
            </a:r>
            <a:r>
              <a:rPr lang="en-US" sz="1100" dirty="0" smtClean="0">
                <a:latin typeface="Helvetica Neue"/>
                <a:ea typeface="Helvetica Neue"/>
                <a:cs typeface="Helvetica Neue"/>
                <a:sym typeface="Helvetica Neue"/>
              </a:rPr>
              <a:t>- N. America, We</a:t>
            </a:r>
            <a:r>
              <a:rPr lang="en-US" sz="1100" b="0" i="0" u="none" strike="noStrike" cap="none" dirty="0" smtClean="0">
                <a:solidFill>
                  <a:srgbClr val="000000"/>
                </a:solidFill>
                <a:latin typeface="Helvetica Neue"/>
                <a:ea typeface="Helvetica Neue"/>
                <a:cs typeface="Helvetica Neue"/>
                <a:sym typeface="Helvetica Neue"/>
              </a:rPr>
              <a:t>stern &amp; Eastern Europe, Russia, Latin America, AUS-NZ and MENA.</a:t>
            </a:r>
            <a:endParaRPr sz="500" dirty="0"/>
          </a:p>
        </p:txBody>
      </p:sp>
      <p:sp>
        <p:nvSpPr>
          <p:cNvPr id="1515" name="Google Shape;1515;g8071907143_12_28"/>
          <p:cNvSpPr txBox="1"/>
          <p:nvPr/>
        </p:nvSpPr>
        <p:spPr>
          <a:xfrm rot="-5400000">
            <a:off x="470267" y="1198219"/>
            <a:ext cx="608657" cy="234895"/>
          </a:xfrm>
          <a:prstGeom prst="rect">
            <a:avLst/>
          </a:prstGeom>
          <a:no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US" sz="1200" b="1" i="0" u="none" strike="noStrike" cap="none">
                <a:solidFill>
                  <a:srgbClr val="000000"/>
                </a:solidFill>
                <a:latin typeface="Helvetica Neue"/>
                <a:ea typeface="Helvetica Neue"/>
                <a:cs typeface="Helvetica Neue"/>
                <a:sym typeface="Helvetica Neue"/>
              </a:rPr>
              <a:t>Advisor</a:t>
            </a:r>
            <a:endParaRPr sz="500"/>
          </a:p>
        </p:txBody>
      </p:sp>
      <p:sp>
        <p:nvSpPr>
          <p:cNvPr id="1516" name="Google Shape;1516;g8071907143_12_28"/>
          <p:cNvSpPr txBox="1"/>
          <p:nvPr/>
        </p:nvSpPr>
        <p:spPr>
          <a:xfrm rot="-5400000">
            <a:off x="450454" y="2521012"/>
            <a:ext cx="648281" cy="234895"/>
          </a:xfrm>
          <a:prstGeom prst="rect">
            <a:avLst/>
          </a:prstGeom>
          <a:no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US" sz="1200" b="1" i="0" u="none" strike="noStrike" cap="none">
                <a:solidFill>
                  <a:srgbClr val="000000"/>
                </a:solidFill>
                <a:latin typeface="Helvetica Neue"/>
                <a:ea typeface="Helvetica Neue"/>
                <a:cs typeface="Helvetica Neue"/>
                <a:sym typeface="Helvetica Neue"/>
              </a:rPr>
              <a:t>Investor</a:t>
            </a:r>
            <a:endParaRPr sz="500"/>
          </a:p>
        </p:txBody>
      </p:sp>
      <p:sp>
        <p:nvSpPr>
          <p:cNvPr id="1517" name="Google Shape;1517;g8071907143_12_28"/>
          <p:cNvSpPr txBox="1"/>
          <p:nvPr/>
        </p:nvSpPr>
        <p:spPr>
          <a:xfrm rot="-5400000">
            <a:off x="450454" y="3801425"/>
            <a:ext cx="648281" cy="234895"/>
          </a:xfrm>
          <a:prstGeom prst="rect">
            <a:avLst/>
          </a:prstGeom>
          <a:no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US" sz="1200" b="1" i="0" u="none" strike="noStrike" cap="none">
                <a:solidFill>
                  <a:srgbClr val="000000"/>
                </a:solidFill>
                <a:latin typeface="Helvetica Neue"/>
                <a:ea typeface="Helvetica Neue"/>
                <a:cs typeface="Helvetica Neue"/>
                <a:sym typeface="Helvetica Neue"/>
              </a:rPr>
              <a:t>Investor</a:t>
            </a:r>
            <a:endParaRPr sz="5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sp>
        <p:nvSpPr>
          <p:cNvPr id="1522" name="Google Shape;1522;p23"/>
          <p:cNvSpPr/>
          <p:nvPr/>
        </p:nvSpPr>
        <p:spPr>
          <a:xfrm>
            <a:off x="5199222" y="2984362"/>
            <a:ext cx="2889098" cy="1149356"/>
          </a:xfrm>
          <a:prstGeom prst="roundRect">
            <a:avLst>
              <a:gd name="adj" fmla="val 0"/>
            </a:avLst>
          </a:prstGeom>
          <a:solidFill>
            <a:srgbClr val="FFFFFF"/>
          </a:solidFill>
          <a:ln w="254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sp>
        <p:nvSpPr>
          <p:cNvPr id="1523" name="Google Shape;1523;p23"/>
          <p:cNvSpPr/>
          <p:nvPr/>
        </p:nvSpPr>
        <p:spPr>
          <a:xfrm>
            <a:off x="5199222" y="1379850"/>
            <a:ext cx="2889098" cy="1286556"/>
          </a:xfrm>
          <a:prstGeom prst="roundRect">
            <a:avLst>
              <a:gd name="adj" fmla="val 0"/>
            </a:avLst>
          </a:prstGeom>
          <a:solidFill>
            <a:srgbClr val="FFFFFF"/>
          </a:solidFill>
          <a:ln w="254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pic>
        <p:nvPicPr>
          <p:cNvPr id="1524" name="Google Shape;1524;p23" descr="pasted-image.tiff"/>
          <p:cNvPicPr preferRelativeResize="0"/>
          <p:nvPr/>
        </p:nvPicPr>
        <p:blipFill rotWithShape="1">
          <a:blip r:embed="rId3">
            <a:alphaModFix/>
          </a:blip>
          <a:srcRect/>
          <a:stretch/>
        </p:blipFill>
        <p:spPr>
          <a:xfrm>
            <a:off x="1042980" y="892909"/>
            <a:ext cx="3685279" cy="3735676"/>
          </a:xfrm>
          <a:prstGeom prst="rect">
            <a:avLst/>
          </a:prstGeom>
          <a:noFill/>
          <a:ln>
            <a:noFill/>
          </a:ln>
        </p:spPr>
      </p:pic>
      <p:sp>
        <p:nvSpPr>
          <p:cNvPr id="1525" name="Google Shape;1525;p23"/>
          <p:cNvSpPr txBox="1"/>
          <p:nvPr/>
        </p:nvSpPr>
        <p:spPr>
          <a:xfrm>
            <a:off x="304453" y="232995"/>
            <a:ext cx="8535094" cy="430750"/>
          </a:xfrm>
          <a:prstGeom prst="rect">
            <a:avLst/>
          </a:prstGeom>
          <a:solidFill>
            <a:srgbClr val="FFFFFF"/>
          </a:solidFill>
          <a:ln>
            <a:noFill/>
          </a:ln>
        </p:spPr>
        <p:txBody>
          <a:bodyPr spcFirstLastPara="1" wrap="square" lIns="31875" tIns="31875" rIns="31875" bIns="31875" anchor="b" anchorCtr="0">
            <a:spAutoFit/>
          </a:bodyPr>
          <a:lstStyle/>
          <a:p>
            <a:pPr marL="0" marR="0" lvl="0" indent="0" algn="ctr" rtl="0">
              <a:lnSpc>
                <a:spcPct val="100000"/>
              </a:lnSpc>
              <a:spcBef>
                <a:spcPts val="0"/>
              </a:spcBef>
              <a:spcAft>
                <a:spcPts val="0"/>
              </a:spcAft>
              <a:buClr>
                <a:srgbClr val="000000"/>
              </a:buClr>
              <a:buSzPts val="2600"/>
              <a:buFont typeface="Cambria"/>
              <a:buNone/>
            </a:pPr>
            <a:r>
              <a:rPr lang="en-US" sz="2600" b="0" i="0" u="none" strike="noStrike" cap="none">
                <a:solidFill>
                  <a:srgbClr val="000000"/>
                </a:solidFill>
                <a:latin typeface="Cambria"/>
                <a:ea typeface="Cambria"/>
                <a:cs typeface="Cambria"/>
                <a:sym typeface="Cambria"/>
              </a:rPr>
              <a:t>Recognitions</a:t>
            </a:r>
            <a:endParaRPr/>
          </a:p>
        </p:txBody>
      </p:sp>
      <p:sp>
        <p:nvSpPr>
          <p:cNvPr id="1526" name="Google Shape;1526;p23"/>
          <p:cNvSpPr/>
          <p:nvPr/>
        </p:nvSpPr>
        <p:spPr>
          <a:xfrm>
            <a:off x="6472716" y="1534462"/>
            <a:ext cx="1491707" cy="977332"/>
          </a:xfrm>
          <a:prstGeom prst="roundRect">
            <a:avLst>
              <a:gd name="adj" fmla="val 0"/>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800"/>
              <a:buFont typeface="Helvetica Neue"/>
              <a:buNone/>
            </a:pPr>
            <a:r>
              <a:rPr lang="en-US" sz="1800" b="0" i="0" u="none" strike="noStrike" cap="none">
                <a:solidFill>
                  <a:srgbClr val="000000"/>
                </a:solidFill>
                <a:latin typeface="Helvetica Neue"/>
                <a:ea typeface="Helvetica Neue"/>
                <a:cs typeface="Helvetica Neue"/>
                <a:sym typeface="Helvetica Neue"/>
              </a:rPr>
              <a:t>Red Herring Top 100 Asia 2013</a:t>
            </a:r>
            <a:endParaRPr/>
          </a:p>
        </p:txBody>
      </p:sp>
      <p:pic>
        <p:nvPicPr>
          <p:cNvPr id="1527" name="Google Shape;1527;p23" descr="Screen Shot 2018-08-12 at 8.53.52 PM.png"/>
          <p:cNvPicPr preferRelativeResize="0"/>
          <p:nvPr/>
        </p:nvPicPr>
        <p:blipFill rotWithShape="1">
          <a:blip r:embed="rId4">
            <a:alphaModFix/>
          </a:blip>
          <a:srcRect/>
          <a:stretch/>
        </p:blipFill>
        <p:spPr>
          <a:xfrm>
            <a:off x="5273602" y="1462852"/>
            <a:ext cx="1135608" cy="1120553"/>
          </a:xfrm>
          <a:prstGeom prst="rect">
            <a:avLst/>
          </a:prstGeom>
          <a:noFill/>
          <a:ln>
            <a:noFill/>
          </a:ln>
        </p:spPr>
      </p:pic>
      <p:pic>
        <p:nvPicPr>
          <p:cNvPr id="1528" name="Google Shape;1528;p23" descr="Image"/>
          <p:cNvPicPr preferRelativeResize="0"/>
          <p:nvPr/>
        </p:nvPicPr>
        <p:blipFill rotWithShape="1">
          <a:blip r:embed="rId5">
            <a:alphaModFix/>
          </a:blip>
          <a:srcRect/>
          <a:stretch/>
        </p:blipFill>
        <p:spPr>
          <a:xfrm>
            <a:off x="5215252" y="3098662"/>
            <a:ext cx="2464519" cy="971590"/>
          </a:xfrm>
          <a:prstGeom prst="rect">
            <a:avLst/>
          </a:prstGeom>
          <a:noFill/>
          <a:ln>
            <a:noFill/>
          </a:ln>
        </p:spPr>
      </p:pic>
      <p:sp>
        <p:nvSpPr>
          <p:cNvPr id="1529" name="Google Shape;1529;p23"/>
          <p:cNvSpPr/>
          <p:nvPr/>
        </p:nvSpPr>
        <p:spPr>
          <a:xfrm>
            <a:off x="7017144" y="3664392"/>
            <a:ext cx="710573" cy="288638"/>
          </a:xfrm>
          <a:prstGeom prst="roundRect">
            <a:avLst>
              <a:gd name="adj" fmla="val 0"/>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Helvetica Neue"/>
              <a:buNone/>
            </a:pPr>
            <a:r>
              <a:rPr lang="en-US" sz="1800" b="0" i="0" u="none" strike="noStrike" cap="none">
                <a:solidFill>
                  <a:srgbClr val="000000"/>
                </a:solidFill>
                <a:latin typeface="Helvetica Neue"/>
                <a:ea typeface="Helvetica Neue"/>
                <a:cs typeface="Helvetica Neue"/>
                <a:sym typeface="Helvetica Neue"/>
              </a:rPr>
              <a:t>2011</a:t>
            </a:r>
            <a:endParaRPr/>
          </a:p>
        </p:txBody>
      </p:sp>
      <p:sp>
        <p:nvSpPr>
          <p:cNvPr id="1530" name="Google Shape;1530;p23"/>
          <p:cNvSpPr txBox="1">
            <a:spLocks noGrp="1"/>
          </p:cNvSpPr>
          <p:nvPr>
            <p:ph type="sldNum" idx="12"/>
          </p:nvPr>
        </p:nvSpPr>
        <p:spPr>
          <a:xfrm>
            <a:off x="8660940" y="4757408"/>
            <a:ext cx="406800" cy="399000"/>
          </a:xfrm>
          <a:prstGeom prst="rect">
            <a:avLst/>
          </a:prstGeom>
        </p:spPr>
        <p:txBody>
          <a:bodyPr spcFirstLastPara="1" wrap="square" lIns="40800" tIns="40800" rIns="40800" bIns="40800" anchor="ctr" anchorCtr="0">
            <a:noAutofit/>
          </a:bodyPr>
          <a:lstStyle/>
          <a:p>
            <a:pPr marL="0" lvl="0" indent="0" algn="r" rtl="0">
              <a:spcBef>
                <a:spcPts val="0"/>
              </a:spcBef>
              <a:spcAft>
                <a:spcPts val="0"/>
              </a:spcAft>
              <a:buClr>
                <a:srgbClr val="FFFFFF"/>
              </a:buClr>
              <a:buSzPts val="2100"/>
              <a:buFont typeface="Calibri"/>
              <a:buNone/>
            </a:pPr>
            <a:fld id="{00000000-1234-1234-1234-123412341234}" type="slidenum">
              <a:rPr lang="en-US"/>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1"/>
          <p:cNvSpPr txBox="1"/>
          <p:nvPr/>
        </p:nvSpPr>
        <p:spPr>
          <a:xfrm>
            <a:off x="99238" y="779740"/>
            <a:ext cx="9044422" cy="2339061"/>
          </a:xfrm>
          <a:prstGeom prst="rect">
            <a:avLst/>
          </a:prstGeom>
          <a:noFill/>
          <a:ln>
            <a:noFill/>
          </a:ln>
        </p:spPr>
        <p:txBody>
          <a:bodyPr spcFirstLastPara="1" wrap="square" lIns="45700" tIns="45700" rIns="45700" bIns="45700" anchor="ctr" anchorCtr="0">
            <a:spAutoFit/>
          </a:bodyPr>
          <a:lstStyle/>
          <a:p>
            <a:pPr lvl="0" algn="ctr">
              <a:buSzPts val="1800"/>
            </a:pPr>
            <a:r>
              <a:rPr lang="en-US" sz="1800" b="0" i="0" u="none" strike="noStrike" cap="none" dirty="0" smtClean="0">
                <a:solidFill>
                  <a:srgbClr val="000000"/>
                </a:solidFill>
                <a:latin typeface="Arial" panose="020B0604020202020204" pitchFamily="34" charset="0"/>
                <a:ea typeface="Arial Black"/>
                <a:cs typeface="Arial" panose="020B0604020202020204" pitchFamily="34" charset="0"/>
                <a:sym typeface="Arial Black"/>
              </a:rPr>
              <a:t>Potential Investors with easily and visibly </a:t>
            </a:r>
            <a:r>
              <a:rPr lang="en-US" sz="1800" b="1" i="0" u="sng" strike="noStrike" cap="none" dirty="0" smtClean="0">
                <a:solidFill>
                  <a:srgbClr val="000000"/>
                </a:solidFill>
                <a:latin typeface="Arial" panose="020B0604020202020204" pitchFamily="34" charset="0"/>
                <a:ea typeface="Arial Black"/>
                <a:cs typeface="Arial" panose="020B0604020202020204" pitchFamily="34" charset="0"/>
                <a:sym typeface="Arial Black"/>
              </a:rPr>
              <a:t>evident</a:t>
            </a:r>
            <a:r>
              <a:rPr lang="en-US" sz="1800" b="0" i="0" u="none" strike="noStrike" cap="none" dirty="0" smtClean="0">
                <a:solidFill>
                  <a:srgbClr val="000000"/>
                </a:solidFill>
                <a:latin typeface="Arial" panose="020B0604020202020204" pitchFamily="34" charset="0"/>
                <a:ea typeface="Arial Black"/>
                <a:cs typeface="Arial" panose="020B0604020202020204" pitchFamily="34" charset="0"/>
                <a:sym typeface="Arial Black"/>
              </a:rPr>
              <a:t> </a:t>
            </a:r>
            <a:r>
              <a:rPr lang="en-US" sz="1800" b="1" i="0" u="sng" strike="noStrike" cap="none" dirty="0" smtClean="0">
                <a:solidFill>
                  <a:srgbClr val="000000"/>
                </a:solidFill>
                <a:latin typeface="Arial" panose="020B0604020202020204" pitchFamily="34" charset="0"/>
                <a:ea typeface="Arial Black"/>
                <a:cs typeface="Arial" panose="020B0604020202020204" pitchFamily="34" charset="0"/>
                <a:sym typeface="Arial Black"/>
              </a:rPr>
              <a:t>means</a:t>
            </a:r>
            <a:r>
              <a:rPr lang="en-US" sz="1800" b="0" i="0" u="none" strike="noStrike" cap="none" dirty="0" smtClean="0">
                <a:solidFill>
                  <a:srgbClr val="000000"/>
                </a:solidFill>
                <a:latin typeface="Arial" panose="020B0604020202020204" pitchFamily="34" charset="0"/>
                <a:ea typeface="Arial Black"/>
                <a:cs typeface="Arial" panose="020B0604020202020204" pitchFamily="34" charset="0"/>
                <a:sym typeface="Arial Black"/>
              </a:rPr>
              <a:t>, </a:t>
            </a:r>
            <a:r>
              <a:rPr lang="en-US" sz="1800" b="1" i="0" u="sng" strike="noStrike" cap="none" dirty="0" smtClean="0">
                <a:solidFill>
                  <a:srgbClr val="000000"/>
                </a:solidFill>
                <a:latin typeface="Arial" panose="020B0604020202020204" pitchFamily="34" charset="0"/>
                <a:ea typeface="Arial Black"/>
                <a:cs typeface="Arial" panose="020B0604020202020204" pitchFamily="34" charset="0"/>
                <a:sym typeface="Arial Black"/>
              </a:rPr>
              <a:t>readiness</a:t>
            </a:r>
            <a:r>
              <a:rPr lang="en-US" sz="1800" b="0" i="0" u="none" strike="noStrike" cap="none" dirty="0" smtClean="0">
                <a:solidFill>
                  <a:srgbClr val="000000"/>
                </a:solidFill>
                <a:latin typeface="Arial" panose="020B0604020202020204" pitchFamily="34" charset="0"/>
                <a:ea typeface="Arial Black"/>
                <a:cs typeface="Arial" panose="020B0604020202020204" pitchFamily="34" charset="0"/>
                <a:sym typeface="Arial Black"/>
              </a:rPr>
              <a:t> and interest,</a:t>
            </a:r>
            <a:br>
              <a:rPr lang="en-US" sz="1800" b="0" i="0" u="none" strike="noStrike" cap="none" dirty="0" smtClean="0">
                <a:solidFill>
                  <a:srgbClr val="000000"/>
                </a:solidFill>
                <a:latin typeface="Arial" panose="020B0604020202020204" pitchFamily="34" charset="0"/>
                <a:ea typeface="Arial Black"/>
                <a:cs typeface="Arial" panose="020B0604020202020204" pitchFamily="34" charset="0"/>
                <a:sym typeface="Arial Black"/>
              </a:rPr>
            </a:br>
            <a:r>
              <a:rPr lang="en-US" sz="1800" b="0" i="0" u="none" strike="noStrike" cap="none" dirty="0" smtClean="0">
                <a:solidFill>
                  <a:srgbClr val="000000"/>
                </a:solidFill>
                <a:latin typeface="Arial" panose="020B0604020202020204" pitchFamily="34" charset="0"/>
                <a:ea typeface="Arial Black"/>
                <a:cs typeface="Arial" panose="020B0604020202020204" pitchFamily="34" charset="0"/>
                <a:sym typeface="Arial Black"/>
              </a:rPr>
              <a:t>serious about investing in our project / company in the immediate or near future,</a:t>
            </a:r>
          </a:p>
          <a:p>
            <a:pPr lvl="0" algn="ctr">
              <a:buSzPts val="1800"/>
            </a:pPr>
            <a:r>
              <a:rPr lang="en-US" sz="1800" b="0" i="0" u="none" strike="noStrike" cap="none" dirty="0" smtClean="0">
                <a:solidFill>
                  <a:srgbClr val="000000"/>
                </a:solidFill>
                <a:latin typeface="Arial" panose="020B0604020202020204" pitchFamily="34" charset="0"/>
                <a:ea typeface="Arial Black"/>
                <a:cs typeface="Arial" panose="020B0604020202020204" pitchFamily="34" charset="0"/>
                <a:sym typeface="Arial Black"/>
              </a:rPr>
              <a:t>are invited to contact the below Mandate-holder</a:t>
            </a:r>
          </a:p>
          <a:p>
            <a:pPr lvl="0" algn="ctr">
              <a:buSzPts val="1800"/>
            </a:pPr>
            <a:endParaRPr lang="en-US" sz="1800" dirty="0">
              <a:latin typeface="Arial Black"/>
              <a:ea typeface="Arial Black"/>
              <a:cs typeface="Arial" panose="020B0604020202020204" pitchFamily="34" charset="0"/>
              <a:sym typeface="Arial Black"/>
            </a:endParaRPr>
          </a:p>
          <a:p>
            <a:pPr lvl="0" algn="ctr">
              <a:buSzPts val="1800"/>
            </a:pPr>
            <a:r>
              <a:rPr lang="en-US" sz="2000" b="1" i="0" u="none" strike="noStrike" cap="none" dirty="0" smtClean="0">
                <a:solidFill>
                  <a:srgbClr val="000000"/>
                </a:solidFill>
                <a:latin typeface="Arial Black"/>
                <a:ea typeface="Arial Black"/>
                <a:cs typeface="Arial" panose="020B0604020202020204" pitchFamily="34" charset="0"/>
                <a:sym typeface="Arial Black"/>
              </a:rPr>
              <a:t>Gairik Banerjee</a:t>
            </a:r>
            <a:r>
              <a:rPr lang="en-US" sz="1800" b="1" i="0" u="none" strike="noStrike" cap="none" dirty="0" smtClean="0">
                <a:solidFill>
                  <a:srgbClr val="000000"/>
                </a:solidFill>
                <a:latin typeface="Arial Black"/>
                <a:ea typeface="Arial Black"/>
                <a:cs typeface="Arial" panose="020B0604020202020204" pitchFamily="34" charset="0"/>
                <a:sym typeface="Arial Black"/>
              </a:rPr>
              <a:t/>
            </a:r>
            <a:br>
              <a:rPr lang="en-US" sz="1800" b="1" i="0" u="none" strike="noStrike" cap="none" dirty="0" smtClean="0">
                <a:solidFill>
                  <a:srgbClr val="000000"/>
                </a:solidFill>
                <a:latin typeface="Arial Black"/>
                <a:ea typeface="Arial Black"/>
                <a:cs typeface="Arial" panose="020B0604020202020204" pitchFamily="34" charset="0"/>
                <a:sym typeface="Arial Black"/>
              </a:rPr>
            </a:br>
            <a:r>
              <a:rPr lang="en-US" sz="1800" b="1" i="0" u="none" strike="noStrike" cap="none" dirty="0" smtClean="0">
                <a:solidFill>
                  <a:srgbClr val="000000"/>
                </a:solidFill>
                <a:latin typeface="Arial Black"/>
                <a:ea typeface="Arial Black"/>
                <a:cs typeface="Arial" panose="020B0604020202020204" pitchFamily="34" charset="0"/>
                <a:sym typeface="Arial Black"/>
              </a:rPr>
              <a:t>+91 988 34 34 900</a:t>
            </a:r>
          </a:p>
          <a:p>
            <a:pPr lvl="0" algn="ctr">
              <a:buSzPts val="1800"/>
            </a:pPr>
            <a:r>
              <a:rPr lang="en-US" sz="1800" b="1" i="0" u="none" strike="noStrike" cap="none" dirty="0" smtClean="0">
                <a:solidFill>
                  <a:srgbClr val="000000"/>
                </a:solidFill>
                <a:latin typeface="Arial Black"/>
                <a:ea typeface="Arial Black"/>
                <a:cs typeface="Arial" panose="020B0604020202020204" pitchFamily="34" charset="0"/>
                <a:sym typeface="Arial Black"/>
                <a:hlinkClick r:id="rId3"/>
              </a:rPr>
              <a:t>gb2345@gmail.com</a:t>
            </a:r>
            <a:endParaRPr lang="en-US" sz="1800" b="1" i="0" u="none" strike="noStrike" cap="none" dirty="0" smtClean="0">
              <a:solidFill>
                <a:srgbClr val="000000"/>
              </a:solidFill>
              <a:latin typeface="Arial Black"/>
              <a:ea typeface="Arial Black"/>
              <a:cs typeface="Arial" panose="020B0604020202020204" pitchFamily="34" charset="0"/>
              <a:sym typeface="Arial Black"/>
            </a:endParaRPr>
          </a:p>
          <a:p>
            <a:pPr lvl="0" algn="ctr">
              <a:buSzPts val="1800"/>
            </a:pPr>
            <a:r>
              <a:rPr lang="en-US" sz="1800" b="1" i="0" u="none" strike="noStrike" cap="none" dirty="0" smtClean="0">
                <a:solidFill>
                  <a:srgbClr val="000000"/>
                </a:solidFill>
                <a:latin typeface="Arial Black"/>
                <a:ea typeface="Arial Black"/>
                <a:cs typeface="Arial" panose="020B0604020202020204" pitchFamily="34" charset="0"/>
                <a:sym typeface="Arial Black"/>
              </a:rPr>
              <a:t>Skype: </a:t>
            </a:r>
            <a:r>
              <a:rPr lang="en-US" sz="1800" b="1" i="0" u="none" strike="noStrike" cap="none" dirty="0" err="1" smtClean="0">
                <a:solidFill>
                  <a:srgbClr val="000000"/>
                </a:solidFill>
                <a:latin typeface="Arial Black"/>
                <a:ea typeface="Arial Black"/>
                <a:cs typeface="Arial" panose="020B0604020202020204" pitchFamily="34" charset="0"/>
                <a:sym typeface="Arial Black"/>
              </a:rPr>
              <a:t>gairikbanerjee</a:t>
            </a:r>
            <a:endParaRPr sz="1800" b="1" i="0" u="none" strike="noStrike" cap="none" dirty="0">
              <a:solidFill>
                <a:srgbClr val="000000"/>
              </a:solidFill>
              <a:latin typeface="Arial" panose="020B0604020202020204" pitchFamily="34" charset="0"/>
              <a:ea typeface="Arial Black"/>
              <a:cs typeface="Arial" panose="020B0604020202020204" pitchFamily="34" charset="0"/>
              <a:sym typeface="Arial Black"/>
            </a:endParaRPr>
          </a:p>
        </p:txBody>
      </p:sp>
      <p:sp>
        <p:nvSpPr>
          <p:cNvPr id="771" name="Google Shape;771;p1"/>
          <p:cNvSpPr txBox="1">
            <a:spLocks noGrp="1"/>
          </p:cNvSpPr>
          <p:nvPr>
            <p:ph type="sldNum" idx="12"/>
          </p:nvPr>
        </p:nvSpPr>
        <p:spPr>
          <a:xfrm>
            <a:off x="8660940" y="4757408"/>
            <a:ext cx="406800" cy="399000"/>
          </a:xfrm>
          <a:prstGeom prst="rect">
            <a:avLst/>
          </a:prstGeom>
        </p:spPr>
        <p:txBody>
          <a:bodyPr spcFirstLastPara="1" wrap="square" lIns="40800" tIns="40800" rIns="40800" bIns="40800" anchor="ctr" anchorCtr="0">
            <a:noAutofit/>
          </a:bodyPr>
          <a:lstStyle/>
          <a:p>
            <a:pPr marL="0" lvl="0" indent="0" algn="r" rtl="0">
              <a:spcBef>
                <a:spcPts val="0"/>
              </a:spcBef>
              <a:spcAft>
                <a:spcPts val="0"/>
              </a:spcAft>
              <a:buClr>
                <a:srgbClr val="FFFFFF"/>
              </a:buClr>
              <a:buSzPts val="2100"/>
              <a:buFont typeface="Calibri"/>
              <a:buNone/>
            </a:pPr>
            <a:fld id="{00000000-1234-1234-1234-123412341234}" type="slidenum">
              <a:rPr lang="en-US"/>
              <a:t>35</a:t>
            </a:fld>
            <a:endParaRPr/>
          </a:p>
        </p:txBody>
      </p:sp>
      <p:sp>
        <p:nvSpPr>
          <p:cNvPr id="6" name="Google Shape;1506;g8071907143_12_28"/>
          <p:cNvSpPr/>
          <p:nvPr/>
        </p:nvSpPr>
        <p:spPr>
          <a:xfrm>
            <a:off x="347042" y="85360"/>
            <a:ext cx="8520523" cy="516645"/>
          </a:xfrm>
          <a:prstGeom prst="rect">
            <a:avLst/>
          </a:prstGeom>
          <a:solidFill>
            <a:srgbClr val="FFFFFF"/>
          </a:solidFill>
          <a:ln w="25400" cap="flat" cmpd="sng">
            <a:solidFill>
              <a:srgbClr val="000000"/>
            </a:solidFill>
            <a:prstDash val="solid"/>
            <a:miter lim="400000"/>
            <a:headEnd type="none" w="sm" len="sm"/>
            <a:tailEnd type="none" w="sm" len="sm"/>
          </a:ln>
        </p:spPr>
        <p:txBody>
          <a:bodyPr spcFirstLastPara="1" wrap="square" lIns="45725" tIns="45725" rIns="45725" bIns="45725" anchor="ctr" anchorCtr="0">
            <a:noAutofit/>
          </a:bodyPr>
          <a:lstStyle/>
          <a:p>
            <a:pPr lvl="0" algn="ctr">
              <a:buSzPts val="2500"/>
            </a:pPr>
            <a:r>
              <a:rPr lang="en-US" sz="2500" b="0" i="0" u="none" strike="noStrike" cap="none" dirty="0" smtClean="0">
                <a:solidFill>
                  <a:srgbClr val="000000"/>
                </a:solidFill>
                <a:latin typeface="Helvetica Neue"/>
                <a:ea typeface="Helvetica Neue"/>
                <a:cs typeface="Helvetica Neue"/>
                <a:sym typeface="Helvetica Neue"/>
              </a:rPr>
              <a:t>Next Step | Contact</a:t>
            </a:r>
            <a:endParaRPr sz="500" dirty="0"/>
          </a:p>
        </p:txBody>
      </p:sp>
    </p:spTree>
    <p:extLst>
      <p:ext uri="{BB962C8B-B14F-4D97-AF65-F5344CB8AC3E}">
        <p14:creationId xmlns:p14="http://schemas.microsoft.com/office/powerpoint/2010/main" val="2052446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2"/>
          <p:cNvSpPr txBox="1"/>
          <p:nvPr/>
        </p:nvSpPr>
        <p:spPr>
          <a:xfrm>
            <a:off x="3868408" y="2418490"/>
            <a:ext cx="1749395" cy="544727"/>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100"/>
              <a:buFont typeface="Helvetica Neue"/>
              <a:buNone/>
            </a:pPr>
            <a:r>
              <a:rPr lang="en-US" sz="1100" b="0" i="0" u="none" strike="noStrike" cap="none">
                <a:solidFill>
                  <a:srgbClr val="000000"/>
                </a:solidFill>
                <a:latin typeface="Helvetica Neue"/>
                <a:ea typeface="Helvetica Neue"/>
                <a:cs typeface="Helvetica Neue"/>
                <a:sym typeface="Helvetica Neue"/>
              </a:rPr>
              <a:t>Delivered. </a:t>
            </a:r>
            <a:endParaRPr/>
          </a:p>
          <a:p>
            <a:pPr marL="0" marR="0" lvl="0" indent="0" algn="ctr" rtl="0">
              <a:lnSpc>
                <a:spcPct val="100000"/>
              </a:lnSpc>
              <a:spcBef>
                <a:spcPts val="0"/>
              </a:spcBef>
              <a:spcAft>
                <a:spcPts val="0"/>
              </a:spcAft>
              <a:buClr>
                <a:srgbClr val="000000"/>
              </a:buClr>
              <a:buSzPts val="1100"/>
              <a:buFont typeface="Helvetica Neue"/>
              <a:buNone/>
            </a:pPr>
            <a:r>
              <a:rPr lang="en-US" sz="1100" b="0" i="0" u="none" strike="noStrike" cap="none">
                <a:solidFill>
                  <a:srgbClr val="000000"/>
                </a:solidFill>
                <a:latin typeface="Helvetica Neue"/>
                <a:ea typeface="Helvetica Neue"/>
                <a:cs typeface="Helvetica Neue"/>
                <a:sym typeface="Helvetica Neue"/>
              </a:rPr>
              <a:t>From &amp; By Your Trusted Local Shops!</a:t>
            </a:r>
            <a:endParaRPr/>
          </a:p>
        </p:txBody>
      </p:sp>
      <p:sp>
        <p:nvSpPr>
          <p:cNvPr id="814" name="Google Shape;814;p2"/>
          <p:cNvSpPr/>
          <p:nvPr/>
        </p:nvSpPr>
        <p:spPr>
          <a:xfrm>
            <a:off x="3759475" y="386379"/>
            <a:ext cx="1967260" cy="4051339"/>
          </a:xfrm>
          <a:custGeom>
            <a:avLst/>
            <a:gdLst/>
            <a:ahLst/>
            <a:cxnLst/>
            <a:rect l="l" t="t" r="r" b="b"/>
            <a:pathLst>
              <a:path w="21600" h="21600" extrusionOk="0">
                <a:moveTo>
                  <a:pt x="2068" y="0"/>
                </a:moveTo>
                <a:cubicBezTo>
                  <a:pt x="934" y="0"/>
                  <a:pt x="0" y="453"/>
                  <a:pt x="0" y="1004"/>
                </a:cubicBezTo>
                <a:lnTo>
                  <a:pt x="0" y="20596"/>
                </a:lnTo>
                <a:cubicBezTo>
                  <a:pt x="0" y="21152"/>
                  <a:pt x="934" y="21600"/>
                  <a:pt x="2068" y="21600"/>
                </a:cubicBezTo>
                <a:lnTo>
                  <a:pt x="19532" y="21600"/>
                </a:lnTo>
                <a:cubicBezTo>
                  <a:pt x="20666" y="21600"/>
                  <a:pt x="21600" y="21147"/>
                  <a:pt x="21600" y="20596"/>
                </a:cubicBezTo>
                <a:lnTo>
                  <a:pt x="21600" y="1004"/>
                </a:lnTo>
                <a:cubicBezTo>
                  <a:pt x="21600" y="453"/>
                  <a:pt x="20677" y="0"/>
                  <a:pt x="19532" y="0"/>
                </a:cubicBezTo>
                <a:lnTo>
                  <a:pt x="2068" y="0"/>
                </a:lnTo>
                <a:close/>
                <a:moveTo>
                  <a:pt x="9142" y="1350"/>
                </a:moveTo>
                <a:lnTo>
                  <a:pt x="12468" y="1350"/>
                </a:lnTo>
                <a:cubicBezTo>
                  <a:pt x="12758" y="1350"/>
                  <a:pt x="12990" y="1463"/>
                  <a:pt x="12990" y="1604"/>
                </a:cubicBezTo>
                <a:cubicBezTo>
                  <a:pt x="12990" y="1744"/>
                  <a:pt x="12758" y="1858"/>
                  <a:pt x="12468" y="1858"/>
                </a:cubicBezTo>
                <a:lnTo>
                  <a:pt x="9142" y="1858"/>
                </a:lnTo>
                <a:cubicBezTo>
                  <a:pt x="8853" y="1858"/>
                  <a:pt x="8621" y="1744"/>
                  <a:pt x="8621" y="1604"/>
                </a:cubicBezTo>
                <a:cubicBezTo>
                  <a:pt x="8621" y="1463"/>
                  <a:pt x="8853" y="1350"/>
                  <a:pt x="9142" y="1350"/>
                </a:cubicBezTo>
                <a:close/>
                <a:moveTo>
                  <a:pt x="1477" y="2927"/>
                </a:moveTo>
                <a:lnTo>
                  <a:pt x="20123" y="2927"/>
                </a:lnTo>
                <a:lnTo>
                  <a:pt x="20123" y="18985"/>
                </a:lnTo>
                <a:lnTo>
                  <a:pt x="1477" y="18985"/>
                </a:lnTo>
                <a:lnTo>
                  <a:pt x="1477" y="2927"/>
                </a:lnTo>
                <a:close/>
              </a:path>
            </a:pathLst>
          </a:custGeom>
          <a:solidFill>
            <a:srgbClr val="FFFFFF"/>
          </a:solidFill>
          <a:ln w="254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pic>
        <p:nvPicPr>
          <p:cNvPr id="815" name="Google Shape;815;p2" descr="logo1.png"/>
          <p:cNvPicPr preferRelativeResize="0"/>
          <p:nvPr/>
        </p:nvPicPr>
        <p:blipFill rotWithShape="1">
          <a:blip r:embed="rId3">
            <a:alphaModFix/>
          </a:blip>
          <a:srcRect/>
          <a:stretch/>
        </p:blipFill>
        <p:spPr>
          <a:xfrm>
            <a:off x="5048222" y="3797436"/>
            <a:ext cx="510514" cy="127669"/>
          </a:xfrm>
          <a:prstGeom prst="rect">
            <a:avLst/>
          </a:prstGeom>
          <a:noFill/>
          <a:ln>
            <a:noFill/>
          </a:ln>
        </p:spPr>
      </p:pic>
      <p:sp>
        <p:nvSpPr>
          <p:cNvPr id="816" name="Google Shape;816;p2"/>
          <p:cNvSpPr txBox="1"/>
          <p:nvPr/>
        </p:nvSpPr>
        <p:spPr>
          <a:xfrm>
            <a:off x="4592964" y="3759468"/>
            <a:ext cx="510513" cy="178206"/>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600"/>
              <a:buFont typeface="Helvetica Neue"/>
              <a:buNone/>
            </a:pPr>
            <a:r>
              <a:rPr lang="en-US" sz="600" b="0" i="0" u="none" strike="noStrike" cap="none">
                <a:solidFill>
                  <a:srgbClr val="000000"/>
                </a:solidFill>
                <a:latin typeface="Helvetica Neue"/>
                <a:ea typeface="Helvetica Neue"/>
                <a:cs typeface="Helvetica Neue"/>
                <a:sym typeface="Helvetica Neue"/>
              </a:rPr>
              <a:t>Powered by</a:t>
            </a:r>
            <a:endParaRPr/>
          </a:p>
        </p:txBody>
      </p:sp>
      <p:pic>
        <p:nvPicPr>
          <p:cNvPr id="817" name="Google Shape;817;p2" descr="Image"/>
          <p:cNvPicPr preferRelativeResize="0"/>
          <p:nvPr/>
        </p:nvPicPr>
        <p:blipFill rotWithShape="1">
          <a:blip r:embed="rId4">
            <a:alphaModFix/>
          </a:blip>
          <a:srcRect/>
          <a:stretch/>
        </p:blipFill>
        <p:spPr>
          <a:xfrm>
            <a:off x="4360603" y="1042830"/>
            <a:ext cx="765005" cy="290152"/>
          </a:xfrm>
          <a:prstGeom prst="rect">
            <a:avLst/>
          </a:prstGeom>
          <a:noFill/>
          <a:ln>
            <a:noFill/>
          </a:ln>
        </p:spPr>
      </p:pic>
      <p:sp>
        <p:nvSpPr>
          <p:cNvPr id="818" name="Google Shape;818;p2"/>
          <p:cNvSpPr txBox="1"/>
          <p:nvPr/>
        </p:nvSpPr>
        <p:spPr>
          <a:xfrm>
            <a:off x="3868408" y="1307990"/>
            <a:ext cx="1749395" cy="26157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FF"/>
              </a:buClr>
              <a:buSzPts val="1100"/>
              <a:buFont typeface="Helvetica Neue"/>
              <a:buNone/>
            </a:pPr>
            <a:r>
              <a:rPr lang="en-US" sz="1100" b="0" i="0" u="sng" strike="noStrike" cap="none" dirty="0" smtClean="0">
                <a:solidFill>
                  <a:srgbClr val="0000FF"/>
                </a:solidFill>
                <a:latin typeface="Helvetica Neue"/>
                <a:ea typeface="Helvetica Neue"/>
                <a:cs typeface="Helvetica Neue"/>
                <a:sym typeface="Helvetica Neue"/>
                <a:hlinkClick r:id="rId5"/>
              </a:rPr>
              <a:t>Yotto.in</a:t>
            </a:r>
            <a:endParaRPr dirty="0"/>
          </a:p>
        </p:txBody>
      </p:sp>
      <p:sp>
        <p:nvSpPr>
          <p:cNvPr id="819" name="Google Shape;819;p2"/>
          <p:cNvSpPr txBox="1">
            <a:spLocks noGrp="1"/>
          </p:cNvSpPr>
          <p:nvPr>
            <p:ph type="sldNum" idx="12"/>
          </p:nvPr>
        </p:nvSpPr>
        <p:spPr>
          <a:xfrm>
            <a:off x="8660940" y="4757408"/>
            <a:ext cx="406800" cy="399000"/>
          </a:xfrm>
          <a:prstGeom prst="rect">
            <a:avLst/>
          </a:prstGeom>
        </p:spPr>
        <p:txBody>
          <a:bodyPr spcFirstLastPara="1" wrap="square" lIns="40800" tIns="40800" rIns="40800" bIns="40800" anchor="ctr" anchorCtr="0">
            <a:noAutofit/>
          </a:bodyPr>
          <a:lstStyle/>
          <a:p>
            <a:pPr marL="0" lvl="0" indent="0" algn="r" rtl="0">
              <a:spcBef>
                <a:spcPts val="0"/>
              </a:spcBef>
              <a:spcAft>
                <a:spcPts val="0"/>
              </a:spcAft>
              <a:buClr>
                <a:srgbClr val="FFFFFF"/>
              </a:buClr>
              <a:buSzPts val="2100"/>
              <a:buFont typeface="Calibri"/>
              <a:buNone/>
            </a:pPr>
            <a:fld id="{00000000-1234-1234-1234-123412341234}" type="slidenum">
              <a:rPr lang="en-US"/>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3"/>
          <p:cNvSpPr/>
          <p:nvPr/>
        </p:nvSpPr>
        <p:spPr>
          <a:xfrm>
            <a:off x="404767" y="189515"/>
            <a:ext cx="8520524" cy="516646"/>
          </a:xfrm>
          <a:prstGeom prst="rect">
            <a:avLst/>
          </a:prstGeom>
          <a:solidFill>
            <a:srgbClr val="FFFFFF"/>
          </a:solidFill>
          <a:ln w="12700" cap="flat" cmpd="sng">
            <a:solidFill>
              <a:srgbClr val="000000"/>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2500"/>
              <a:buFont typeface="Helvetica Neue"/>
              <a:buNone/>
            </a:pPr>
            <a:r>
              <a:rPr lang="en-US" sz="2500" b="0" i="0" u="none" strike="noStrike" cap="none" dirty="0" smtClean="0">
                <a:solidFill>
                  <a:srgbClr val="000000"/>
                </a:solidFill>
                <a:latin typeface="Helvetica Neue"/>
                <a:ea typeface="Helvetica Neue"/>
                <a:cs typeface="Helvetica Neue"/>
                <a:sym typeface="Helvetica Neue"/>
              </a:rPr>
              <a:t>It’s </a:t>
            </a:r>
            <a:r>
              <a:rPr lang="en-US" sz="2500" b="0" i="0" u="none" strike="noStrike" cap="none" dirty="0">
                <a:solidFill>
                  <a:srgbClr val="000000"/>
                </a:solidFill>
                <a:latin typeface="Helvetica Neue"/>
                <a:ea typeface="Helvetica Neue"/>
                <a:cs typeface="Helvetica Neue"/>
                <a:sym typeface="Helvetica Neue"/>
              </a:rPr>
              <a:t>8 AM in the Morning! No </a:t>
            </a:r>
            <a:r>
              <a:rPr lang="en-US" sz="2500" b="0" i="0" u="none" strike="noStrike" cap="none" dirty="0" smtClean="0">
                <a:solidFill>
                  <a:srgbClr val="000000"/>
                </a:solidFill>
                <a:latin typeface="Helvetica Neue"/>
                <a:ea typeface="Helvetica Neue"/>
                <a:cs typeface="Helvetica Neue"/>
                <a:sym typeface="Helvetica Neue"/>
              </a:rPr>
              <a:t>onions </a:t>
            </a:r>
            <a:r>
              <a:rPr lang="en-US" sz="2500" b="0" i="0" u="none" strike="noStrike" cap="none" dirty="0">
                <a:solidFill>
                  <a:srgbClr val="000000"/>
                </a:solidFill>
                <a:latin typeface="Helvetica Neue"/>
                <a:ea typeface="Helvetica Neue"/>
                <a:cs typeface="Helvetica Neue"/>
                <a:sym typeface="Helvetica Neue"/>
              </a:rPr>
              <a:t>for </a:t>
            </a:r>
            <a:r>
              <a:rPr lang="en-US" sz="2500" b="0" i="0" u="none" strike="noStrike" cap="none" dirty="0" smtClean="0">
                <a:solidFill>
                  <a:srgbClr val="000000"/>
                </a:solidFill>
                <a:latin typeface="Helvetica Neue"/>
                <a:ea typeface="Helvetica Neue"/>
                <a:cs typeface="Helvetica Neue"/>
                <a:sym typeface="Helvetica Neue"/>
              </a:rPr>
              <a:t>the Sambar</a:t>
            </a:r>
            <a:r>
              <a:rPr lang="en-US" sz="2500" b="0" i="0" u="none" strike="noStrike" cap="none" dirty="0">
                <a:solidFill>
                  <a:srgbClr val="000000"/>
                </a:solidFill>
                <a:latin typeface="Helvetica Neue"/>
                <a:ea typeface="Helvetica Neue"/>
                <a:cs typeface="Helvetica Neue"/>
                <a:sym typeface="Helvetica Neue"/>
              </a:rPr>
              <a:t>!</a:t>
            </a:r>
            <a:endParaRPr dirty="0"/>
          </a:p>
        </p:txBody>
      </p:sp>
      <p:grpSp>
        <p:nvGrpSpPr>
          <p:cNvPr id="825" name="Google Shape;825;p3"/>
          <p:cNvGrpSpPr/>
          <p:nvPr/>
        </p:nvGrpSpPr>
        <p:grpSpPr>
          <a:xfrm>
            <a:off x="6990233" y="751379"/>
            <a:ext cx="1629556" cy="3969078"/>
            <a:chOff x="-1" y="0"/>
            <a:chExt cx="1629555" cy="3969076"/>
          </a:xfrm>
        </p:grpSpPr>
        <p:sp>
          <p:nvSpPr>
            <p:cNvPr id="826" name="Google Shape;826;p3"/>
            <p:cNvSpPr/>
            <p:nvPr/>
          </p:nvSpPr>
          <p:spPr>
            <a:xfrm>
              <a:off x="-1" y="0"/>
              <a:ext cx="1629555" cy="3969076"/>
            </a:xfrm>
            <a:custGeom>
              <a:avLst/>
              <a:gdLst/>
              <a:ahLst/>
              <a:cxnLst/>
              <a:rect l="l" t="t" r="r" b="b"/>
              <a:pathLst>
                <a:path w="21600" h="21600" extrusionOk="0">
                  <a:moveTo>
                    <a:pt x="19532" y="0"/>
                  </a:moveTo>
                  <a:cubicBezTo>
                    <a:pt x="20666" y="0"/>
                    <a:pt x="21600" y="453"/>
                    <a:pt x="21600" y="1004"/>
                  </a:cubicBezTo>
                  <a:lnTo>
                    <a:pt x="21600" y="20596"/>
                  </a:lnTo>
                  <a:cubicBezTo>
                    <a:pt x="21600" y="21152"/>
                    <a:pt x="20666" y="21600"/>
                    <a:pt x="19532" y="21600"/>
                  </a:cubicBezTo>
                  <a:lnTo>
                    <a:pt x="2068" y="21600"/>
                  </a:lnTo>
                  <a:cubicBezTo>
                    <a:pt x="934" y="21600"/>
                    <a:pt x="0" y="21147"/>
                    <a:pt x="0" y="20596"/>
                  </a:cubicBezTo>
                  <a:lnTo>
                    <a:pt x="0" y="1004"/>
                  </a:lnTo>
                  <a:cubicBezTo>
                    <a:pt x="0" y="453"/>
                    <a:pt x="923" y="0"/>
                    <a:pt x="2068" y="0"/>
                  </a:cubicBezTo>
                  <a:lnTo>
                    <a:pt x="19532" y="0"/>
                  </a:lnTo>
                  <a:close/>
                  <a:moveTo>
                    <a:pt x="12458" y="1350"/>
                  </a:moveTo>
                  <a:lnTo>
                    <a:pt x="9132" y="1350"/>
                  </a:lnTo>
                  <a:cubicBezTo>
                    <a:pt x="8842" y="1350"/>
                    <a:pt x="8610" y="1463"/>
                    <a:pt x="8610" y="1604"/>
                  </a:cubicBezTo>
                  <a:cubicBezTo>
                    <a:pt x="8610" y="1744"/>
                    <a:pt x="8842" y="1858"/>
                    <a:pt x="9132" y="1858"/>
                  </a:cubicBezTo>
                  <a:lnTo>
                    <a:pt x="12458" y="1858"/>
                  </a:lnTo>
                  <a:cubicBezTo>
                    <a:pt x="12747" y="1858"/>
                    <a:pt x="12979" y="1744"/>
                    <a:pt x="12979" y="1604"/>
                  </a:cubicBezTo>
                  <a:cubicBezTo>
                    <a:pt x="12979" y="1463"/>
                    <a:pt x="12747" y="1350"/>
                    <a:pt x="12458" y="1350"/>
                  </a:cubicBezTo>
                  <a:close/>
                  <a:moveTo>
                    <a:pt x="20123" y="2927"/>
                  </a:moveTo>
                  <a:lnTo>
                    <a:pt x="1477" y="2927"/>
                  </a:lnTo>
                  <a:lnTo>
                    <a:pt x="1477" y="18985"/>
                  </a:lnTo>
                  <a:lnTo>
                    <a:pt x="20123" y="18985"/>
                  </a:lnTo>
                  <a:lnTo>
                    <a:pt x="20123" y="2927"/>
                  </a:lnTo>
                  <a:close/>
                </a:path>
              </a:pathLst>
            </a:custGeom>
            <a:solidFill>
              <a:srgbClr val="FFFFFF"/>
            </a:solidFill>
            <a:ln w="9525" cap="flat" cmpd="sng">
              <a:solidFill>
                <a:schemeClr val="accent1"/>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pic>
          <p:nvPicPr>
            <p:cNvPr id="827" name="Google Shape;827;p3" descr="Image"/>
            <p:cNvPicPr preferRelativeResize="0"/>
            <p:nvPr/>
          </p:nvPicPr>
          <p:blipFill rotWithShape="1">
            <a:blip r:embed="rId3">
              <a:alphaModFix/>
            </a:blip>
            <a:srcRect/>
            <a:stretch/>
          </p:blipFill>
          <p:spPr>
            <a:xfrm>
              <a:off x="136752" y="551423"/>
              <a:ext cx="1350842" cy="2926823"/>
            </a:xfrm>
            <a:prstGeom prst="rect">
              <a:avLst/>
            </a:prstGeom>
            <a:noFill/>
            <a:ln>
              <a:noFill/>
            </a:ln>
          </p:spPr>
        </p:pic>
      </p:grpSp>
      <p:sp>
        <p:nvSpPr>
          <p:cNvPr id="828" name="Google Shape;828;p3"/>
          <p:cNvSpPr txBox="1"/>
          <p:nvPr/>
        </p:nvSpPr>
        <p:spPr>
          <a:xfrm>
            <a:off x="678219" y="889279"/>
            <a:ext cx="5804775" cy="3693278"/>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800"/>
              <a:buFont typeface="Helvetica Neue"/>
              <a:buNone/>
            </a:pPr>
            <a:r>
              <a:rPr lang="en-US" sz="1800" b="0" i="0" u="none" strike="noStrike" cap="none" dirty="0">
                <a:solidFill>
                  <a:srgbClr val="000000"/>
                </a:solidFill>
                <a:latin typeface="Helvetica Neue"/>
                <a:ea typeface="Helvetica Neue"/>
                <a:cs typeface="Helvetica Neue"/>
                <a:sym typeface="Helvetica Neue"/>
              </a:rPr>
              <a:t>Mrs. </a:t>
            </a:r>
            <a:r>
              <a:rPr lang="en-US" sz="1800" b="0" i="0" u="none" strike="noStrike" cap="none" dirty="0" err="1">
                <a:solidFill>
                  <a:srgbClr val="000000"/>
                </a:solidFill>
                <a:latin typeface="Helvetica Neue"/>
                <a:ea typeface="Helvetica Neue"/>
                <a:cs typeface="Helvetica Neue"/>
                <a:sym typeface="Helvetica Neue"/>
              </a:rPr>
              <a:t>Iyengar</a:t>
            </a:r>
            <a:r>
              <a:rPr lang="en-US" sz="1800" b="0" i="0" u="none" strike="noStrike" cap="none" dirty="0">
                <a:solidFill>
                  <a:srgbClr val="000000"/>
                </a:solidFill>
                <a:latin typeface="Helvetica Neue"/>
                <a:ea typeface="Helvetica Neue"/>
                <a:cs typeface="Helvetica Neue"/>
                <a:sym typeface="Helvetica Neue"/>
              </a:rPr>
              <a:t> opens the </a:t>
            </a:r>
            <a:r>
              <a:rPr lang="en-US" sz="1800" b="0" i="0" u="none" strike="noStrike" cap="none" dirty="0" smtClean="0">
                <a:solidFill>
                  <a:srgbClr val="000000"/>
                </a:solidFill>
                <a:latin typeface="Helvetica Neue"/>
                <a:ea typeface="Helvetica Neue"/>
                <a:cs typeface="Helvetica Neue"/>
                <a:sym typeface="Helvetica Neue"/>
              </a:rPr>
              <a:t>‘Yotto.in’ </a:t>
            </a:r>
            <a:r>
              <a:rPr lang="en-US" sz="1800" b="0" i="0" u="none" strike="noStrike" cap="none" dirty="0">
                <a:solidFill>
                  <a:srgbClr val="000000"/>
                </a:solidFill>
                <a:latin typeface="Helvetica Neue"/>
                <a:ea typeface="Helvetica Neue"/>
                <a:cs typeface="Helvetica Neue"/>
                <a:sym typeface="Helvetica Neue"/>
              </a:rPr>
              <a:t>App on her </a:t>
            </a:r>
            <a:r>
              <a:rPr lang="en-US" sz="1800" b="0" i="0" u="none" strike="noStrike" cap="none" dirty="0" smtClean="0">
                <a:solidFill>
                  <a:srgbClr val="000000"/>
                </a:solidFill>
                <a:latin typeface="Helvetica Neue"/>
                <a:ea typeface="Helvetica Neue"/>
                <a:cs typeface="Helvetica Neue"/>
                <a:sym typeface="Helvetica Neue"/>
              </a:rPr>
              <a:t>phone, goes to ‘Grocery Stores’, and then selects ‘</a:t>
            </a:r>
            <a:r>
              <a:rPr lang="en-US" sz="1800" b="0" i="0" u="none" strike="noStrike" cap="none" dirty="0" err="1" smtClean="0">
                <a:solidFill>
                  <a:srgbClr val="000000"/>
                </a:solidFill>
                <a:latin typeface="Helvetica Neue"/>
                <a:ea typeface="Helvetica Neue"/>
                <a:cs typeface="Helvetica Neue"/>
                <a:sym typeface="Helvetica Neue"/>
              </a:rPr>
              <a:t>Shivam</a:t>
            </a:r>
            <a:r>
              <a:rPr lang="en-US" sz="1800" b="0" i="0" u="none" strike="noStrike" cap="none" dirty="0" smtClean="0">
                <a:solidFill>
                  <a:srgbClr val="000000"/>
                </a:solidFill>
                <a:latin typeface="Helvetica Neue"/>
                <a:ea typeface="Helvetica Neue"/>
                <a:cs typeface="Helvetica Neue"/>
                <a:sym typeface="Helvetica Neue"/>
              </a:rPr>
              <a:t> Supermarket’, </a:t>
            </a:r>
            <a:r>
              <a:rPr lang="en-US" sz="1800" b="0" i="0" u="none" strike="noStrike" cap="none" dirty="0">
                <a:solidFill>
                  <a:srgbClr val="000000"/>
                </a:solidFill>
                <a:latin typeface="Helvetica Neue"/>
                <a:ea typeface="Helvetica Neue"/>
                <a:cs typeface="Helvetica Neue"/>
                <a:sym typeface="Helvetica Neue"/>
              </a:rPr>
              <a:t>just 300 meters from her home! </a:t>
            </a:r>
            <a:endParaRPr dirty="0"/>
          </a:p>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dirty="0">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800"/>
              <a:buFont typeface="Helvetica Neue"/>
              <a:buNone/>
            </a:pPr>
            <a:r>
              <a:rPr lang="en-US" sz="1800" b="0" i="0" u="none" strike="noStrike" cap="none" dirty="0">
                <a:solidFill>
                  <a:srgbClr val="000000"/>
                </a:solidFill>
                <a:latin typeface="Helvetica Neue"/>
                <a:ea typeface="Helvetica Neue"/>
                <a:cs typeface="Helvetica Neue"/>
                <a:sym typeface="Helvetica Neue"/>
              </a:rPr>
              <a:t>She selects </a:t>
            </a:r>
            <a:r>
              <a:rPr lang="en-US" sz="1800" dirty="0" smtClean="0">
                <a:latin typeface="Helvetica Neue"/>
                <a:ea typeface="Helvetica Neue"/>
                <a:cs typeface="Helvetica Neue"/>
                <a:sym typeface="Helvetica Neue"/>
              </a:rPr>
              <a:t>‘O</a:t>
            </a:r>
            <a:r>
              <a:rPr lang="en-US" sz="1800" b="0" i="0" u="none" strike="noStrike" cap="none" dirty="0" smtClean="0">
                <a:solidFill>
                  <a:srgbClr val="000000"/>
                </a:solidFill>
                <a:latin typeface="Helvetica Neue"/>
                <a:ea typeface="Helvetica Neue"/>
                <a:cs typeface="Helvetica Neue"/>
                <a:sym typeface="Helvetica Neue"/>
              </a:rPr>
              <a:t>nions’ </a:t>
            </a:r>
            <a:r>
              <a:rPr lang="en-US" sz="1800" b="0" i="0" u="none" strike="noStrike" cap="none" dirty="0">
                <a:solidFill>
                  <a:srgbClr val="000000"/>
                </a:solidFill>
                <a:latin typeface="Helvetica Neue"/>
                <a:ea typeface="Helvetica Neue"/>
                <a:cs typeface="Helvetica Neue"/>
                <a:sym typeface="Helvetica Neue"/>
              </a:rPr>
              <a:t>in the </a:t>
            </a:r>
            <a:r>
              <a:rPr lang="en-US" sz="1800" b="0" i="0" u="none" strike="noStrike" cap="none" dirty="0" smtClean="0">
                <a:solidFill>
                  <a:srgbClr val="000000"/>
                </a:solidFill>
                <a:latin typeface="Helvetica Neue"/>
                <a:ea typeface="Helvetica Neue"/>
                <a:cs typeface="Helvetica Neue"/>
                <a:sym typeface="Helvetica Neue"/>
              </a:rPr>
              <a:t>App, and then, </a:t>
            </a:r>
            <a:r>
              <a:rPr lang="en-US" sz="1800" b="0" i="0" u="none" strike="noStrike" cap="none" dirty="0">
                <a:solidFill>
                  <a:srgbClr val="000000"/>
                </a:solidFill>
                <a:latin typeface="Helvetica Neue"/>
                <a:ea typeface="Helvetica Neue"/>
                <a:cs typeface="Helvetica Neue"/>
                <a:sym typeface="Helvetica Neue"/>
              </a:rPr>
              <a:t>bingo, she </a:t>
            </a:r>
            <a:r>
              <a:rPr lang="en-US" sz="1800" b="0" i="0" u="none" strike="noStrike" cap="none" dirty="0" smtClean="0">
                <a:solidFill>
                  <a:srgbClr val="000000"/>
                </a:solidFill>
                <a:latin typeface="Helvetica Neue"/>
                <a:ea typeface="Helvetica Neue"/>
                <a:cs typeface="Helvetica Neue"/>
                <a:sym typeface="Helvetica Neue"/>
              </a:rPr>
              <a:t>remembers </a:t>
            </a:r>
            <a:r>
              <a:rPr lang="en-US" sz="1800" b="0" i="0" u="none" strike="noStrike" cap="none" dirty="0">
                <a:solidFill>
                  <a:srgbClr val="000000"/>
                </a:solidFill>
                <a:latin typeface="Helvetica Neue"/>
                <a:ea typeface="Helvetica Neue"/>
                <a:cs typeface="Helvetica Neue"/>
                <a:sym typeface="Helvetica Neue"/>
              </a:rPr>
              <a:t>many more items to </a:t>
            </a:r>
            <a:r>
              <a:rPr lang="en-US" sz="1800" b="0" i="0" u="none" strike="noStrike" cap="none" dirty="0" smtClean="0">
                <a:solidFill>
                  <a:srgbClr val="000000"/>
                </a:solidFill>
                <a:latin typeface="Helvetica Neue"/>
                <a:ea typeface="Helvetica Neue"/>
                <a:cs typeface="Helvetica Neue"/>
                <a:sym typeface="Helvetica Neue"/>
              </a:rPr>
              <a:t>order. She places her orders, and reviews her </a:t>
            </a:r>
            <a:r>
              <a:rPr lang="en-US" sz="1800" b="0" i="0" u="none" strike="noStrike" cap="none" dirty="0">
                <a:solidFill>
                  <a:srgbClr val="000000"/>
                </a:solidFill>
                <a:latin typeface="Helvetica Neue"/>
                <a:ea typeface="Helvetica Neue"/>
                <a:cs typeface="Helvetica Neue"/>
                <a:sym typeface="Helvetica Neue"/>
              </a:rPr>
              <a:t>order cart - it is </a:t>
            </a:r>
            <a:r>
              <a:rPr lang="en-US" sz="1800" b="0" i="0" u="none" strike="noStrike" cap="none" dirty="0" smtClean="0">
                <a:solidFill>
                  <a:srgbClr val="000000"/>
                </a:solidFill>
                <a:latin typeface="Helvetica Neue"/>
                <a:ea typeface="Helvetica Neue"/>
                <a:cs typeface="Helvetica Neue"/>
                <a:sym typeface="Helvetica Neue"/>
              </a:rPr>
              <a:t>Rs. 567!  So </a:t>
            </a:r>
            <a:r>
              <a:rPr lang="en-US" sz="1800" b="0" i="0" u="none" strike="noStrike" cap="none" dirty="0">
                <a:solidFill>
                  <a:srgbClr val="000000"/>
                </a:solidFill>
                <a:latin typeface="Helvetica Neue"/>
                <a:ea typeface="Helvetica Neue"/>
                <a:cs typeface="Helvetica Neue"/>
                <a:sym typeface="Helvetica Neue"/>
              </a:rPr>
              <a:t>no delivery charges! </a:t>
            </a:r>
            <a:endParaRPr dirty="0"/>
          </a:p>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dirty="0">
              <a:solidFill>
                <a:srgbClr val="000000"/>
              </a:solidFill>
              <a:latin typeface="Helvetica Neue"/>
              <a:ea typeface="Helvetica Neue"/>
              <a:cs typeface="Helvetica Neue"/>
              <a:sym typeface="Helvetica Neue"/>
            </a:endParaRPr>
          </a:p>
          <a:p>
            <a:pPr lvl="0">
              <a:buSzPts val="1800"/>
            </a:pPr>
            <a:r>
              <a:rPr lang="en-US" sz="1800" b="0" i="0" u="none" strike="noStrike" cap="none" dirty="0">
                <a:solidFill>
                  <a:srgbClr val="000000"/>
                </a:solidFill>
                <a:latin typeface="Helvetica Neue"/>
                <a:ea typeface="Helvetica Neue"/>
                <a:cs typeface="Helvetica Neue"/>
                <a:sym typeface="Helvetica Neue"/>
              </a:rPr>
              <a:t>She </a:t>
            </a:r>
            <a:r>
              <a:rPr lang="en-US" sz="1800" b="0" i="0" u="none" strike="noStrike" cap="none" dirty="0" smtClean="0">
                <a:solidFill>
                  <a:srgbClr val="000000"/>
                </a:solidFill>
                <a:latin typeface="Helvetica Neue"/>
                <a:ea typeface="Helvetica Neue"/>
                <a:cs typeface="Helvetica Neue"/>
                <a:sym typeface="Helvetica Neue"/>
              </a:rPr>
              <a:t>gets </a:t>
            </a:r>
            <a:r>
              <a:rPr lang="en-US" sz="1800" b="0" i="0" u="none" strike="noStrike" cap="none" dirty="0">
                <a:solidFill>
                  <a:srgbClr val="000000"/>
                </a:solidFill>
                <a:latin typeface="Helvetica Neue"/>
                <a:ea typeface="Helvetica Neue"/>
                <a:cs typeface="Helvetica Neue"/>
                <a:sym typeface="Helvetica Neue"/>
              </a:rPr>
              <a:t>busy </a:t>
            </a:r>
            <a:r>
              <a:rPr lang="en-US" sz="1800" b="0" i="0" u="none" strike="noStrike" cap="none" dirty="0" smtClean="0">
                <a:solidFill>
                  <a:srgbClr val="000000"/>
                </a:solidFill>
                <a:latin typeface="Helvetica Neue"/>
                <a:ea typeface="Helvetica Neue"/>
                <a:cs typeface="Helvetica Neue"/>
                <a:sym typeface="Helvetica Neue"/>
              </a:rPr>
              <a:t>making </a:t>
            </a:r>
            <a:r>
              <a:rPr lang="en-US" sz="1800" dirty="0" err="1">
                <a:latin typeface="Helvetica Neue"/>
                <a:ea typeface="Helvetica Neue"/>
                <a:cs typeface="Helvetica Neue"/>
                <a:sym typeface="Helvetica Neue"/>
              </a:rPr>
              <a:t>C</a:t>
            </a:r>
            <a:r>
              <a:rPr lang="en-US" sz="1800" b="0" i="0" u="none" strike="noStrike" cap="none" dirty="0" err="1" smtClean="0">
                <a:solidFill>
                  <a:srgbClr val="000000"/>
                </a:solidFill>
                <a:latin typeface="Helvetica Neue"/>
                <a:ea typeface="Helvetica Neue"/>
                <a:cs typeface="Helvetica Neue"/>
                <a:sym typeface="Helvetica Neue"/>
              </a:rPr>
              <a:t>hapati</a:t>
            </a:r>
            <a:r>
              <a:rPr lang="en-US" sz="1800" b="0" i="0" u="none" strike="noStrike" cap="none" dirty="0" smtClean="0">
                <a:solidFill>
                  <a:srgbClr val="000000"/>
                </a:solidFill>
                <a:latin typeface="Helvetica Neue"/>
                <a:ea typeface="Helvetica Neue"/>
                <a:cs typeface="Helvetica Neue"/>
                <a:sym typeface="Helvetica Neue"/>
              </a:rPr>
              <a:t> </a:t>
            </a:r>
            <a:r>
              <a:rPr lang="en-US" sz="1800" b="0" i="0" u="none" strike="noStrike" cap="none" dirty="0">
                <a:solidFill>
                  <a:srgbClr val="000000"/>
                </a:solidFill>
                <a:latin typeface="Helvetica Neue"/>
                <a:ea typeface="Helvetica Neue"/>
                <a:cs typeface="Helvetica Neue"/>
                <a:sym typeface="Helvetica Neue"/>
              </a:rPr>
              <a:t>and </a:t>
            </a:r>
            <a:r>
              <a:rPr lang="en-US" sz="1800" b="0" i="0" u="none" strike="noStrike" cap="none" dirty="0" smtClean="0">
                <a:solidFill>
                  <a:srgbClr val="000000"/>
                </a:solidFill>
                <a:latin typeface="Helvetica Neue"/>
                <a:ea typeface="Helvetica Neue"/>
                <a:cs typeface="Helvetica Neue"/>
                <a:sym typeface="Helvetica Neue"/>
              </a:rPr>
              <a:t>Rice </a:t>
            </a:r>
            <a:r>
              <a:rPr lang="en-US" sz="1800" b="0" i="0" u="none" strike="noStrike" cap="none" dirty="0">
                <a:solidFill>
                  <a:srgbClr val="000000"/>
                </a:solidFill>
                <a:latin typeface="Helvetica Neue"/>
                <a:ea typeface="Helvetica Neue"/>
                <a:cs typeface="Helvetica Neue"/>
                <a:sym typeface="Helvetica Neue"/>
              </a:rPr>
              <a:t>for lunch. In 20 minutes, </a:t>
            </a:r>
            <a:r>
              <a:rPr lang="en-US" sz="1800" b="0" i="0" u="none" strike="noStrike" cap="none" dirty="0" err="1">
                <a:solidFill>
                  <a:srgbClr val="000000"/>
                </a:solidFill>
                <a:latin typeface="Helvetica Neue"/>
                <a:ea typeface="Helvetica Neue"/>
                <a:cs typeface="Helvetica Neue"/>
                <a:sym typeface="Helvetica Neue"/>
              </a:rPr>
              <a:t>Karthik</a:t>
            </a:r>
            <a:r>
              <a:rPr lang="en-US" sz="1800" b="0" i="0" u="none" strike="noStrike" cap="none" dirty="0">
                <a:solidFill>
                  <a:srgbClr val="000000"/>
                </a:solidFill>
                <a:latin typeface="Helvetica Neue"/>
                <a:ea typeface="Helvetica Neue"/>
                <a:cs typeface="Helvetica Neue"/>
                <a:sym typeface="Helvetica Neue"/>
              </a:rPr>
              <a:t> from </a:t>
            </a:r>
            <a:r>
              <a:rPr lang="en-US" sz="1800" b="0" i="0" u="none" strike="noStrike" cap="none" dirty="0" err="1">
                <a:solidFill>
                  <a:srgbClr val="000000"/>
                </a:solidFill>
                <a:latin typeface="Helvetica Neue"/>
                <a:ea typeface="Helvetica Neue"/>
                <a:cs typeface="Helvetica Neue"/>
                <a:sym typeface="Helvetica Neue"/>
              </a:rPr>
              <a:t>Shivam</a:t>
            </a:r>
            <a:r>
              <a:rPr lang="en-US" sz="1800" b="0" i="0" u="none" strike="noStrike" cap="none" dirty="0">
                <a:solidFill>
                  <a:srgbClr val="000000"/>
                </a:solidFill>
                <a:latin typeface="Helvetica Neue"/>
                <a:ea typeface="Helvetica Neue"/>
                <a:cs typeface="Helvetica Neue"/>
                <a:sym typeface="Helvetica Neue"/>
              </a:rPr>
              <a:t> arrives with her ordered items. </a:t>
            </a:r>
            <a:r>
              <a:rPr lang="en-US" sz="1800" b="0" i="0" u="none" strike="noStrike" cap="none" dirty="0" err="1">
                <a:solidFill>
                  <a:srgbClr val="000000"/>
                </a:solidFill>
                <a:latin typeface="Helvetica Neue"/>
                <a:ea typeface="Helvetica Neue"/>
                <a:cs typeface="Helvetica Neue"/>
                <a:sym typeface="Helvetica Neue"/>
              </a:rPr>
              <a:t>Karthik</a:t>
            </a:r>
            <a:r>
              <a:rPr lang="en-US" sz="1800" b="0" i="0" u="none" strike="noStrike" cap="none" dirty="0">
                <a:solidFill>
                  <a:srgbClr val="000000"/>
                </a:solidFill>
                <a:latin typeface="Helvetica Neue"/>
                <a:ea typeface="Helvetica Neue"/>
                <a:cs typeface="Helvetica Neue"/>
                <a:sym typeface="Helvetica Neue"/>
              </a:rPr>
              <a:t> gets good tips every </a:t>
            </a:r>
            <a:r>
              <a:rPr lang="en-US" sz="1800" dirty="0">
                <a:latin typeface="Helvetica Neue"/>
                <a:ea typeface="Helvetica Neue"/>
                <a:cs typeface="Helvetica Neue"/>
                <a:sym typeface="Helvetica Neue"/>
              </a:rPr>
              <a:t>time from Mrs. </a:t>
            </a:r>
            <a:r>
              <a:rPr lang="en-US" sz="1800" dirty="0" err="1">
                <a:latin typeface="Helvetica Neue"/>
                <a:ea typeface="Helvetica Neue"/>
                <a:cs typeface="Helvetica Neue"/>
                <a:sym typeface="Helvetica Neue"/>
              </a:rPr>
              <a:t>Iyengar</a:t>
            </a:r>
            <a:r>
              <a:rPr lang="en-US" sz="1800" dirty="0">
                <a:latin typeface="Helvetica Neue"/>
                <a:ea typeface="Helvetica Neue"/>
                <a:cs typeface="Helvetica Neue"/>
                <a:sym typeface="Helvetica Neue"/>
              </a:rPr>
              <a:t> </a:t>
            </a:r>
            <a:r>
              <a:rPr lang="en-US" sz="1800" b="0" i="0" u="none" strike="noStrike" cap="none" dirty="0">
                <a:solidFill>
                  <a:srgbClr val="000000"/>
                </a:solidFill>
                <a:latin typeface="Helvetica Neue"/>
                <a:ea typeface="Helvetica Neue"/>
                <a:cs typeface="Helvetica Neue"/>
                <a:sym typeface="Helvetica Neue"/>
              </a:rPr>
              <a:t>and </a:t>
            </a:r>
            <a:r>
              <a:rPr lang="en-US" sz="1800" b="0" i="0" u="none" strike="noStrike" cap="none" dirty="0" smtClean="0">
                <a:solidFill>
                  <a:srgbClr val="000000"/>
                </a:solidFill>
                <a:latin typeface="Helvetica Neue"/>
                <a:ea typeface="Helvetica Neue"/>
                <a:cs typeface="Helvetica Neue"/>
                <a:sym typeface="Helvetica Neue"/>
              </a:rPr>
              <a:t>hence she </a:t>
            </a:r>
            <a:r>
              <a:rPr lang="en-US" sz="1800" b="0" i="0" u="none" strike="noStrike" cap="none" dirty="0">
                <a:solidFill>
                  <a:srgbClr val="000000"/>
                </a:solidFill>
                <a:latin typeface="Helvetica Neue"/>
                <a:ea typeface="Helvetica Neue"/>
                <a:cs typeface="Helvetica Neue"/>
                <a:sym typeface="Helvetica Neue"/>
              </a:rPr>
              <a:t>always gets the fastest service! </a:t>
            </a:r>
            <a:endParaRPr dirty="0"/>
          </a:p>
        </p:txBody>
      </p:sp>
      <p:sp>
        <p:nvSpPr>
          <p:cNvPr id="829" name="Google Shape;829;p3"/>
          <p:cNvSpPr txBox="1">
            <a:spLocks noGrp="1"/>
          </p:cNvSpPr>
          <p:nvPr>
            <p:ph type="sldNum" idx="12"/>
          </p:nvPr>
        </p:nvSpPr>
        <p:spPr>
          <a:xfrm>
            <a:off x="8660940" y="4757408"/>
            <a:ext cx="406800" cy="399000"/>
          </a:xfrm>
          <a:prstGeom prst="rect">
            <a:avLst/>
          </a:prstGeom>
        </p:spPr>
        <p:txBody>
          <a:bodyPr spcFirstLastPara="1" wrap="square" lIns="40800" tIns="40800" rIns="40800" bIns="40800" anchor="ctr" anchorCtr="0">
            <a:noAutofit/>
          </a:bodyPr>
          <a:lstStyle/>
          <a:p>
            <a:pPr marL="0" lvl="0" indent="0" algn="r" rtl="0">
              <a:spcBef>
                <a:spcPts val="0"/>
              </a:spcBef>
              <a:spcAft>
                <a:spcPts val="0"/>
              </a:spcAft>
              <a:buClr>
                <a:srgbClr val="FFFFFF"/>
              </a:buClr>
              <a:buSzPts val="2100"/>
              <a:buFont typeface="Calibri"/>
              <a:buNone/>
            </a:pPr>
            <a:fld id="{00000000-1234-1234-1234-123412341234}" type="slidenum">
              <a:rPr lang="en-US"/>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4"/>
          <p:cNvSpPr/>
          <p:nvPr/>
        </p:nvSpPr>
        <p:spPr>
          <a:xfrm>
            <a:off x="404767" y="189515"/>
            <a:ext cx="8520524" cy="516646"/>
          </a:xfrm>
          <a:prstGeom prst="rect">
            <a:avLst/>
          </a:prstGeom>
          <a:solidFill>
            <a:srgbClr val="FFFFFF"/>
          </a:solidFill>
          <a:ln w="12700" cap="flat" cmpd="sng">
            <a:solidFill>
              <a:srgbClr val="000000"/>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2500"/>
              <a:buFont typeface="Helvetica Neue"/>
              <a:buNone/>
            </a:pPr>
            <a:r>
              <a:rPr lang="en-US" sz="2500" b="0" i="0" u="none" strike="noStrike" cap="none" dirty="0">
                <a:solidFill>
                  <a:srgbClr val="000000"/>
                </a:solidFill>
                <a:latin typeface="Helvetica Neue"/>
                <a:ea typeface="Helvetica Neue"/>
                <a:cs typeface="Helvetica Neue"/>
                <a:sym typeface="Helvetica Neue"/>
              </a:rPr>
              <a:t>8.01 </a:t>
            </a:r>
            <a:r>
              <a:rPr lang="en-US" sz="2500" b="0" i="0" u="none" strike="noStrike" cap="none" dirty="0" smtClean="0">
                <a:solidFill>
                  <a:srgbClr val="000000"/>
                </a:solidFill>
                <a:latin typeface="Helvetica Neue"/>
                <a:ea typeface="Helvetica Neue"/>
                <a:cs typeface="Helvetica Neue"/>
                <a:sym typeface="Helvetica Neue"/>
              </a:rPr>
              <a:t>AM: </a:t>
            </a:r>
            <a:r>
              <a:rPr lang="en-US" sz="2500" b="0" i="0" u="none" strike="noStrike" cap="none" dirty="0">
                <a:solidFill>
                  <a:srgbClr val="000000"/>
                </a:solidFill>
                <a:latin typeface="Helvetica Neue"/>
                <a:ea typeface="Helvetica Neue"/>
                <a:cs typeface="Helvetica Neue"/>
                <a:sym typeface="Helvetica Neue"/>
              </a:rPr>
              <a:t>The </a:t>
            </a:r>
            <a:r>
              <a:rPr lang="en-US" sz="2500" b="0" i="0" u="none" strike="noStrike" cap="none" dirty="0" err="1">
                <a:solidFill>
                  <a:srgbClr val="000000"/>
                </a:solidFill>
                <a:latin typeface="Helvetica Neue"/>
                <a:ea typeface="Helvetica Neue"/>
                <a:cs typeface="Helvetica Neue"/>
                <a:sym typeface="Helvetica Neue"/>
              </a:rPr>
              <a:t>RetailPro</a:t>
            </a:r>
            <a:r>
              <a:rPr lang="en-US" sz="2500" b="0" i="0" u="none" strike="noStrike" cap="none" dirty="0">
                <a:solidFill>
                  <a:srgbClr val="000000"/>
                </a:solidFill>
                <a:latin typeface="Helvetica Neue"/>
                <a:ea typeface="Helvetica Neue"/>
                <a:cs typeface="Helvetica Neue"/>
                <a:sym typeface="Helvetica Neue"/>
              </a:rPr>
              <a:t> App </a:t>
            </a:r>
            <a:r>
              <a:rPr lang="en-US" sz="2500" dirty="0" smtClean="0">
                <a:latin typeface="Helvetica Neue"/>
                <a:ea typeface="Helvetica Neue"/>
                <a:cs typeface="Helvetica Neue"/>
                <a:sym typeface="Helvetica Neue"/>
              </a:rPr>
              <a:t>at</a:t>
            </a:r>
            <a:r>
              <a:rPr lang="en-US" sz="2500" b="0" i="0" u="none" strike="noStrike" cap="none" dirty="0" smtClean="0">
                <a:solidFill>
                  <a:srgbClr val="000000"/>
                </a:solidFill>
                <a:latin typeface="Helvetica Neue"/>
                <a:ea typeface="Helvetica Neue"/>
                <a:cs typeface="Helvetica Neue"/>
                <a:sym typeface="Helvetica Neue"/>
              </a:rPr>
              <a:t> </a:t>
            </a:r>
            <a:r>
              <a:rPr lang="en-US" sz="2500" b="0" i="0" u="none" strike="noStrike" cap="none" dirty="0" err="1" smtClean="0">
                <a:solidFill>
                  <a:srgbClr val="000000"/>
                </a:solidFill>
                <a:latin typeface="Helvetica Neue"/>
                <a:ea typeface="Helvetica Neue"/>
                <a:cs typeface="Helvetica Neue"/>
                <a:sym typeface="Helvetica Neue"/>
              </a:rPr>
              <a:t>Shivam</a:t>
            </a:r>
            <a:r>
              <a:rPr lang="en-US" sz="2500" b="0" i="0" u="none" strike="noStrike" cap="none" dirty="0" smtClean="0">
                <a:solidFill>
                  <a:srgbClr val="000000"/>
                </a:solidFill>
                <a:latin typeface="Helvetica Neue"/>
                <a:ea typeface="Helvetica Neue"/>
                <a:cs typeface="Helvetica Neue"/>
                <a:sym typeface="Helvetica Neue"/>
              </a:rPr>
              <a:t> Store starts </a:t>
            </a:r>
            <a:r>
              <a:rPr lang="en-US" sz="2500" b="0" i="0" u="none" strike="noStrike" cap="none" dirty="0">
                <a:solidFill>
                  <a:srgbClr val="000000"/>
                </a:solidFill>
                <a:latin typeface="Helvetica Neue"/>
                <a:ea typeface="Helvetica Neue"/>
                <a:cs typeface="Helvetica Neue"/>
                <a:sym typeface="Helvetica Neue"/>
              </a:rPr>
              <a:t>ringing!</a:t>
            </a:r>
            <a:endParaRPr dirty="0"/>
          </a:p>
        </p:txBody>
      </p:sp>
      <p:sp>
        <p:nvSpPr>
          <p:cNvPr id="835" name="Google Shape;835;p4"/>
          <p:cNvSpPr txBox="1"/>
          <p:nvPr/>
        </p:nvSpPr>
        <p:spPr>
          <a:xfrm>
            <a:off x="272910" y="914352"/>
            <a:ext cx="2565402" cy="3416316"/>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800"/>
              <a:buFont typeface="Helvetica Neue"/>
              <a:buNone/>
            </a:pPr>
            <a:r>
              <a:rPr lang="en-US" sz="1800" b="0" i="0" u="none" strike="noStrike" cap="none" dirty="0">
                <a:solidFill>
                  <a:srgbClr val="000000"/>
                </a:solidFill>
                <a:latin typeface="Helvetica Neue"/>
                <a:ea typeface="Helvetica Neue"/>
                <a:cs typeface="Helvetica Neue"/>
                <a:sym typeface="Helvetica Neue"/>
              </a:rPr>
              <a:t>Mr. Shetty, 65 years </a:t>
            </a:r>
            <a:r>
              <a:rPr lang="en-US" sz="1800" b="0" i="0" u="none" strike="noStrike" cap="none" dirty="0" smtClean="0">
                <a:solidFill>
                  <a:srgbClr val="000000"/>
                </a:solidFill>
                <a:latin typeface="Helvetica Neue"/>
                <a:ea typeface="Helvetica Neue"/>
                <a:cs typeface="Helvetica Neue"/>
                <a:sym typeface="Helvetica Neue"/>
              </a:rPr>
              <a:t>old, </a:t>
            </a:r>
            <a:r>
              <a:rPr lang="en-US" sz="1800" b="0" i="0" u="none" strike="noStrike" cap="none" dirty="0">
                <a:solidFill>
                  <a:srgbClr val="000000"/>
                </a:solidFill>
                <a:latin typeface="Helvetica Neue"/>
                <a:ea typeface="Helvetica Neue"/>
                <a:cs typeface="Helvetica Neue"/>
                <a:sym typeface="Helvetica Neue"/>
              </a:rPr>
              <a:t>just opened his store at 7.30 am.</a:t>
            </a:r>
            <a:endParaRPr dirty="0"/>
          </a:p>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dirty="0">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800"/>
              <a:buFont typeface="Helvetica Neue"/>
              <a:buNone/>
            </a:pPr>
            <a:r>
              <a:rPr lang="en-US" sz="1800" b="0" i="0" u="none" strike="noStrike" cap="none" dirty="0">
                <a:solidFill>
                  <a:srgbClr val="000000"/>
                </a:solidFill>
                <a:latin typeface="Helvetica Neue"/>
                <a:ea typeface="Helvetica Neue"/>
                <a:cs typeface="Helvetica Neue"/>
                <a:sym typeface="Helvetica Neue"/>
              </a:rPr>
              <a:t>His phone </a:t>
            </a:r>
            <a:r>
              <a:rPr lang="en-US" sz="1800" b="0" i="0" u="none" strike="noStrike" cap="none" dirty="0" smtClean="0">
                <a:solidFill>
                  <a:srgbClr val="000000"/>
                </a:solidFill>
                <a:latin typeface="Helvetica Neue"/>
                <a:ea typeface="Helvetica Neue"/>
                <a:cs typeface="Helvetica Neue"/>
                <a:sym typeface="Helvetica Neue"/>
              </a:rPr>
              <a:t>rings</a:t>
            </a:r>
            <a:r>
              <a:rPr lang="en-US" sz="1800" b="0" i="0" u="none" strike="noStrike" cap="none" dirty="0">
                <a:solidFill>
                  <a:srgbClr val="000000"/>
                </a:solidFill>
                <a:latin typeface="Helvetica Neue"/>
                <a:ea typeface="Helvetica Neue"/>
                <a:cs typeface="Helvetica Neue"/>
                <a:sym typeface="Helvetica Neue"/>
              </a:rPr>
              <a:t>!</a:t>
            </a:r>
            <a:endParaRPr dirty="0"/>
          </a:p>
          <a:p>
            <a:pPr marL="0" marR="0" lvl="0" indent="0" algn="l" rtl="0">
              <a:lnSpc>
                <a:spcPct val="100000"/>
              </a:lnSpc>
              <a:spcBef>
                <a:spcPts val="0"/>
              </a:spcBef>
              <a:spcAft>
                <a:spcPts val="0"/>
              </a:spcAft>
              <a:buClr>
                <a:srgbClr val="000000"/>
              </a:buClr>
              <a:buSzPts val="1800"/>
              <a:buFont typeface="Helvetica Neue"/>
              <a:buNone/>
            </a:pPr>
            <a:r>
              <a:rPr lang="en-US" sz="1800" b="0" i="0" u="none" strike="noStrike" cap="none" dirty="0">
                <a:solidFill>
                  <a:srgbClr val="000000"/>
                </a:solidFill>
                <a:latin typeface="Helvetica Neue"/>
                <a:ea typeface="Helvetica Neue"/>
                <a:cs typeface="Helvetica Neue"/>
                <a:sym typeface="Helvetica Neue"/>
              </a:rPr>
              <a:t> </a:t>
            </a:r>
            <a:endParaRPr dirty="0"/>
          </a:p>
          <a:p>
            <a:pPr marL="0" marR="0" lvl="0" indent="0" algn="l" rtl="0">
              <a:lnSpc>
                <a:spcPct val="100000"/>
              </a:lnSpc>
              <a:spcBef>
                <a:spcPts val="0"/>
              </a:spcBef>
              <a:spcAft>
                <a:spcPts val="0"/>
              </a:spcAft>
              <a:buClr>
                <a:srgbClr val="000000"/>
              </a:buClr>
              <a:buSzPts val="1800"/>
              <a:buFont typeface="Helvetica Neue"/>
              <a:buNone/>
            </a:pPr>
            <a:r>
              <a:rPr lang="en-US" sz="1800" b="0" i="0" u="none" strike="noStrike" cap="none" dirty="0">
                <a:solidFill>
                  <a:srgbClr val="000000"/>
                </a:solidFill>
                <a:latin typeface="Helvetica Neue"/>
                <a:ea typeface="Helvetica Neue"/>
                <a:cs typeface="Helvetica Neue"/>
                <a:sym typeface="Helvetica Neue"/>
              </a:rPr>
              <a:t>Yes, a new order has come in. 11 items, </a:t>
            </a:r>
            <a:endParaRPr sz="1800" b="0" i="0" u="none" strike="noStrike" cap="none" dirty="0">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800"/>
              <a:buFont typeface="Helvetica Neue"/>
              <a:buNone/>
            </a:pPr>
            <a:r>
              <a:rPr lang="en-US" sz="1800" b="0" i="0" u="none" strike="noStrike" cap="none" dirty="0">
                <a:solidFill>
                  <a:srgbClr val="000000"/>
                </a:solidFill>
                <a:latin typeface="Helvetica Neue"/>
                <a:ea typeface="Helvetica Neue"/>
                <a:cs typeface="Helvetica Neue"/>
                <a:sym typeface="Helvetica Neue"/>
              </a:rPr>
              <a:t>Rs. </a:t>
            </a:r>
            <a:r>
              <a:rPr lang="en-US" sz="1800" b="0" i="0" u="none" strike="noStrike" cap="none" dirty="0" smtClean="0">
                <a:solidFill>
                  <a:srgbClr val="000000"/>
                </a:solidFill>
                <a:latin typeface="Helvetica Neue"/>
                <a:ea typeface="Helvetica Neue"/>
                <a:cs typeface="Helvetica Neue"/>
                <a:sym typeface="Helvetica Neue"/>
              </a:rPr>
              <a:t>567! </a:t>
            </a:r>
            <a:endParaRPr dirty="0"/>
          </a:p>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dirty="0">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800"/>
              <a:buFont typeface="Helvetica Neue"/>
              <a:buNone/>
            </a:pPr>
            <a:r>
              <a:rPr lang="en-US" sz="1800" b="0" i="0" u="none" strike="noStrike" cap="none" dirty="0" smtClean="0">
                <a:solidFill>
                  <a:srgbClr val="000000"/>
                </a:solidFill>
                <a:latin typeface="Helvetica Neue"/>
                <a:ea typeface="Helvetica Neue"/>
                <a:cs typeface="Helvetica Neue"/>
                <a:sym typeface="Helvetica Neue"/>
              </a:rPr>
              <a:t>It’s </a:t>
            </a:r>
            <a:r>
              <a:rPr lang="en-US" sz="1800" b="0" i="0" u="none" strike="noStrike" cap="none" dirty="0">
                <a:solidFill>
                  <a:srgbClr val="000000"/>
                </a:solidFill>
                <a:latin typeface="Helvetica Neue"/>
                <a:ea typeface="Helvetica Neue"/>
                <a:cs typeface="Helvetica Neue"/>
                <a:sym typeface="Helvetica Neue"/>
              </a:rPr>
              <a:t>going to be good day today! </a:t>
            </a:r>
            <a:endParaRPr dirty="0"/>
          </a:p>
        </p:txBody>
      </p:sp>
      <p:pic>
        <p:nvPicPr>
          <p:cNvPr id="836" name="Google Shape;836;p4" descr="Image"/>
          <p:cNvPicPr preferRelativeResize="0"/>
          <p:nvPr/>
        </p:nvPicPr>
        <p:blipFill rotWithShape="1">
          <a:blip r:embed="rId3">
            <a:alphaModFix/>
          </a:blip>
          <a:srcRect/>
          <a:stretch/>
        </p:blipFill>
        <p:spPr>
          <a:xfrm>
            <a:off x="2595111" y="1734730"/>
            <a:ext cx="3556850" cy="2002376"/>
          </a:xfrm>
          <a:prstGeom prst="rect">
            <a:avLst/>
          </a:prstGeom>
          <a:noFill/>
          <a:ln>
            <a:noFill/>
          </a:ln>
        </p:spPr>
      </p:pic>
      <p:sp>
        <p:nvSpPr>
          <p:cNvPr id="837" name="Google Shape;837;p4"/>
          <p:cNvSpPr txBox="1"/>
          <p:nvPr/>
        </p:nvSpPr>
        <p:spPr>
          <a:xfrm>
            <a:off x="6298938" y="931989"/>
            <a:ext cx="2768802" cy="3416279"/>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800"/>
              <a:buFont typeface="Helvetica Neue"/>
              <a:buNone/>
            </a:pPr>
            <a:r>
              <a:rPr lang="en-US" sz="1800" b="0" i="0" u="none" strike="noStrike" cap="none" dirty="0">
                <a:solidFill>
                  <a:srgbClr val="000000"/>
                </a:solidFill>
                <a:latin typeface="Helvetica Neue"/>
                <a:ea typeface="Helvetica Neue"/>
                <a:cs typeface="Helvetica Neue"/>
                <a:sym typeface="Helvetica Neue"/>
              </a:rPr>
              <a:t>Mr. Shetty prints the bill from his phone with 1 click and hands over to </a:t>
            </a:r>
            <a:r>
              <a:rPr lang="en-US" sz="1800" b="0" i="0" u="none" strike="noStrike" cap="none" dirty="0" err="1">
                <a:solidFill>
                  <a:srgbClr val="000000"/>
                </a:solidFill>
                <a:latin typeface="Helvetica Neue"/>
                <a:ea typeface="Helvetica Neue"/>
                <a:cs typeface="Helvetica Neue"/>
                <a:sym typeface="Helvetica Neue"/>
              </a:rPr>
              <a:t>Karthik</a:t>
            </a:r>
            <a:r>
              <a:rPr lang="en-US" sz="1800" b="0" i="0" u="none" strike="noStrike" cap="none" dirty="0">
                <a:solidFill>
                  <a:srgbClr val="000000"/>
                </a:solidFill>
                <a:latin typeface="Helvetica Neue"/>
                <a:ea typeface="Helvetica Neue"/>
                <a:cs typeface="Helvetica Neue"/>
                <a:sym typeface="Helvetica Neue"/>
              </a:rPr>
              <a:t> to complete the delivery. </a:t>
            </a:r>
            <a:endParaRPr dirty="0"/>
          </a:p>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dirty="0">
              <a:solidFill>
                <a:srgbClr val="000000"/>
              </a:solidFill>
              <a:latin typeface="Helvetica Neue"/>
              <a:ea typeface="Helvetica Neue"/>
              <a:cs typeface="Helvetica Neue"/>
              <a:sym typeface="Helvetica Neue"/>
            </a:endParaRPr>
          </a:p>
          <a:p>
            <a:pPr lvl="0">
              <a:buSzPts val="1800"/>
            </a:pPr>
            <a:r>
              <a:rPr lang="en-US" sz="1800" b="0" i="0" u="none" strike="noStrike" cap="none" dirty="0" err="1">
                <a:solidFill>
                  <a:srgbClr val="000000"/>
                </a:solidFill>
                <a:latin typeface="Helvetica Neue"/>
                <a:ea typeface="Helvetica Neue"/>
                <a:cs typeface="Helvetica Neue"/>
                <a:sym typeface="Helvetica Neue"/>
              </a:rPr>
              <a:t>Karthik</a:t>
            </a:r>
            <a:r>
              <a:rPr lang="en-US" sz="1800" b="0" i="0" u="none" strike="noStrike" cap="none" dirty="0">
                <a:solidFill>
                  <a:srgbClr val="000000"/>
                </a:solidFill>
                <a:latin typeface="Helvetica Neue"/>
                <a:ea typeface="Helvetica Neue"/>
                <a:cs typeface="Helvetica Neue"/>
                <a:sym typeface="Helvetica Neue"/>
              </a:rPr>
              <a:t> looks at the bill and sees </a:t>
            </a:r>
            <a:r>
              <a:rPr lang="en-US" sz="1800" b="0" i="0" u="none" strike="noStrike" cap="none" dirty="0" smtClean="0">
                <a:solidFill>
                  <a:srgbClr val="000000"/>
                </a:solidFill>
                <a:latin typeface="Helvetica Neue"/>
                <a:ea typeface="Helvetica Neue"/>
                <a:cs typeface="Helvetica Neue"/>
                <a:sym typeface="Helvetica Neue"/>
              </a:rPr>
              <a:t>“Mrs</a:t>
            </a:r>
            <a:r>
              <a:rPr lang="en-US" sz="1800" b="0" i="0" u="none" strike="noStrike" cap="none" dirty="0">
                <a:solidFill>
                  <a:srgbClr val="000000"/>
                </a:solidFill>
                <a:latin typeface="Helvetica Neue"/>
                <a:ea typeface="Helvetica Neue"/>
                <a:cs typeface="Helvetica Neue"/>
                <a:sym typeface="Helvetica Neue"/>
              </a:rPr>
              <a:t>. </a:t>
            </a:r>
            <a:r>
              <a:rPr lang="en-US" sz="1800" b="0" i="0" u="none" strike="noStrike" cap="none" dirty="0" err="1" smtClean="0">
                <a:solidFill>
                  <a:srgbClr val="000000"/>
                </a:solidFill>
                <a:latin typeface="Helvetica Neue"/>
                <a:ea typeface="Helvetica Neue"/>
                <a:cs typeface="Helvetica Neue"/>
                <a:sym typeface="Helvetica Neue"/>
              </a:rPr>
              <a:t>Iyengar</a:t>
            </a:r>
            <a:r>
              <a:rPr lang="en-US" sz="1800" b="0" i="0" u="none" strike="noStrike" cap="none" dirty="0" smtClean="0">
                <a:solidFill>
                  <a:srgbClr val="000000"/>
                </a:solidFill>
                <a:latin typeface="Helvetica Neue"/>
                <a:ea typeface="Helvetica Neue"/>
                <a:cs typeface="Helvetica Neue"/>
                <a:sym typeface="Helvetica Neue"/>
              </a:rPr>
              <a:t>”. </a:t>
            </a:r>
            <a:r>
              <a:rPr lang="en-US" sz="1800" b="0" i="0" u="none" strike="noStrike" cap="none" dirty="0" err="1">
                <a:solidFill>
                  <a:srgbClr val="000000"/>
                </a:solidFill>
                <a:latin typeface="Helvetica Neue"/>
                <a:ea typeface="Helvetica Neue"/>
                <a:cs typeface="Helvetica Neue"/>
                <a:sym typeface="Helvetica Neue"/>
              </a:rPr>
              <a:t>Karthik</a:t>
            </a:r>
            <a:r>
              <a:rPr lang="en-US" sz="1800" b="0" i="0" u="none" strike="noStrike" cap="none" dirty="0">
                <a:solidFill>
                  <a:srgbClr val="000000"/>
                </a:solidFill>
                <a:latin typeface="Helvetica Neue"/>
                <a:ea typeface="Helvetica Neue"/>
                <a:cs typeface="Helvetica Neue"/>
                <a:sym typeface="Helvetica Neue"/>
              </a:rPr>
              <a:t> is happy </a:t>
            </a:r>
            <a:r>
              <a:rPr lang="en-US" sz="1800" dirty="0" smtClean="0">
                <a:latin typeface="Helvetica Neue"/>
                <a:ea typeface="Helvetica Neue"/>
                <a:cs typeface="Helvetica Neue"/>
                <a:sym typeface="Helvetica Neue"/>
              </a:rPr>
              <a:t>to make </a:t>
            </a:r>
            <a:r>
              <a:rPr lang="en-US" sz="1800" dirty="0">
                <a:latin typeface="Helvetica Neue"/>
                <a:ea typeface="Helvetica Neue"/>
                <a:cs typeface="Helvetica Neue"/>
                <a:sym typeface="Helvetica Neue"/>
              </a:rPr>
              <a:t>this delivery. </a:t>
            </a:r>
            <a:r>
              <a:rPr lang="en-US" sz="1800" b="0" i="0" u="none" strike="noStrike" cap="none" dirty="0">
                <a:solidFill>
                  <a:srgbClr val="000000"/>
                </a:solidFill>
                <a:latin typeface="Helvetica Neue"/>
                <a:ea typeface="Helvetica Neue"/>
                <a:cs typeface="Helvetica Neue"/>
                <a:sym typeface="Helvetica Neue"/>
              </a:rPr>
              <a:t>Not just tips, </a:t>
            </a:r>
            <a:r>
              <a:rPr lang="en-US" sz="1800" dirty="0" smtClean="0">
                <a:latin typeface="Helvetica Neue"/>
                <a:ea typeface="Helvetica Neue"/>
                <a:cs typeface="Helvetica Neue"/>
                <a:sym typeface="Helvetica Neue"/>
              </a:rPr>
              <a:t>b</a:t>
            </a:r>
            <a:r>
              <a:rPr lang="en-US" sz="1800" b="0" i="0" u="none" strike="noStrike" cap="none" dirty="0" smtClean="0">
                <a:solidFill>
                  <a:srgbClr val="000000"/>
                </a:solidFill>
                <a:latin typeface="Helvetica Neue"/>
                <a:ea typeface="Helvetica Neue"/>
                <a:cs typeface="Helvetica Neue"/>
                <a:sym typeface="Helvetica Neue"/>
              </a:rPr>
              <a:t>ut even a </a:t>
            </a:r>
            <a:r>
              <a:rPr lang="en-US" sz="1800" b="0" i="0" u="none" strike="noStrike" cap="none" dirty="0">
                <a:solidFill>
                  <a:srgbClr val="000000"/>
                </a:solidFill>
                <a:latin typeface="Helvetica Neue"/>
                <a:ea typeface="Helvetica Neue"/>
                <a:cs typeface="Helvetica Neue"/>
                <a:sym typeface="Helvetica Neue"/>
              </a:rPr>
              <a:t>few sweets are common at her place!</a:t>
            </a:r>
            <a:endParaRPr sz="1800" b="0" i="0" u="none" strike="noStrike" cap="none" dirty="0">
              <a:solidFill>
                <a:srgbClr val="000000"/>
              </a:solidFill>
              <a:latin typeface="Helvetica Neue"/>
              <a:ea typeface="Helvetica Neue"/>
              <a:cs typeface="Helvetica Neue"/>
              <a:sym typeface="Helvetica Neue"/>
            </a:endParaRPr>
          </a:p>
        </p:txBody>
      </p:sp>
      <p:sp>
        <p:nvSpPr>
          <p:cNvPr id="838" name="Google Shape;838;p4"/>
          <p:cNvSpPr txBox="1">
            <a:spLocks noGrp="1"/>
          </p:cNvSpPr>
          <p:nvPr>
            <p:ph type="sldNum" idx="12"/>
          </p:nvPr>
        </p:nvSpPr>
        <p:spPr>
          <a:xfrm>
            <a:off x="8660940" y="4757408"/>
            <a:ext cx="406800" cy="399000"/>
          </a:xfrm>
          <a:prstGeom prst="rect">
            <a:avLst/>
          </a:prstGeom>
        </p:spPr>
        <p:txBody>
          <a:bodyPr spcFirstLastPara="1" wrap="square" lIns="40800" tIns="40800" rIns="40800" bIns="40800" anchor="ctr" anchorCtr="0">
            <a:noAutofit/>
          </a:bodyPr>
          <a:lstStyle/>
          <a:p>
            <a:pPr marL="0" lvl="0" indent="0" algn="r" rtl="0">
              <a:spcBef>
                <a:spcPts val="0"/>
              </a:spcBef>
              <a:spcAft>
                <a:spcPts val="0"/>
              </a:spcAft>
              <a:buClr>
                <a:srgbClr val="FFFFFF"/>
              </a:buClr>
              <a:buSzPts val="2100"/>
              <a:buFont typeface="Calibri"/>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5"/>
          <p:cNvSpPr/>
          <p:nvPr/>
        </p:nvSpPr>
        <p:spPr>
          <a:xfrm>
            <a:off x="404767" y="189515"/>
            <a:ext cx="8520524" cy="516646"/>
          </a:xfrm>
          <a:prstGeom prst="rect">
            <a:avLst/>
          </a:prstGeom>
          <a:solidFill>
            <a:srgbClr val="FFFFFF"/>
          </a:solidFill>
          <a:ln w="12700" cap="flat" cmpd="sng">
            <a:solidFill>
              <a:srgbClr val="000000"/>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2500"/>
              <a:buFont typeface="Helvetica Neue"/>
              <a:buNone/>
            </a:pPr>
            <a:r>
              <a:rPr lang="en-US" sz="2500" b="0" i="0" u="none" strike="noStrike" cap="none" dirty="0">
                <a:solidFill>
                  <a:srgbClr val="000000"/>
                </a:solidFill>
                <a:latin typeface="Helvetica Neue"/>
                <a:ea typeface="Helvetica Neue"/>
                <a:cs typeface="Helvetica Neue"/>
                <a:sym typeface="Helvetica Neue"/>
              </a:rPr>
              <a:t>Behind the </a:t>
            </a:r>
            <a:r>
              <a:rPr lang="en-US" sz="2500" b="0" i="0" u="none" strike="noStrike" cap="none" dirty="0" smtClean="0">
                <a:solidFill>
                  <a:srgbClr val="000000"/>
                </a:solidFill>
                <a:latin typeface="Helvetica Neue"/>
                <a:ea typeface="Helvetica Neue"/>
                <a:cs typeface="Helvetica Neue"/>
                <a:sym typeface="Helvetica Neue"/>
              </a:rPr>
              <a:t>Scenes </a:t>
            </a:r>
            <a:r>
              <a:rPr lang="en-US" sz="2500" b="0" i="0" u="none" strike="noStrike" cap="none" dirty="0">
                <a:solidFill>
                  <a:srgbClr val="000000"/>
                </a:solidFill>
                <a:latin typeface="Helvetica Neue"/>
                <a:ea typeface="Helvetica Neue"/>
                <a:cs typeface="Helvetica Neue"/>
                <a:sym typeface="Helvetica Neue"/>
              </a:rPr>
              <a:t>- </a:t>
            </a:r>
            <a:r>
              <a:rPr lang="en-US" sz="2500" dirty="0">
                <a:latin typeface="Helvetica Neue"/>
                <a:ea typeface="Helvetica Neue"/>
                <a:cs typeface="Helvetica Neue"/>
                <a:sym typeface="Helvetica Neue"/>
              </a:rPr>
              <a:t>How it </a:t>
            </a:r>
            <a:r>
              <a:rPr lang="en-US" sz="2500" dirty="0" smtClean="0">
                <a:latin typeface="Helvetica Neue"/>
                <a:ea typeface="Helvetica Neue"/>
                <a:cs typeface="Helvetica Neue"/>
                <a:sym typeface="Helvetica Neue"/>
              </a:rPr>
              <a:t>Works</a:t>
            </a:r>
            <a:endParaRPr dirty="0"/>
          </a:p>
        </p:txBody>
      </p:sp>
      <p:sp>
        <p:nvSpPr>
          <p:cNvPr id="844" name="Google Shape;844;p5"/>
          <p:cNvSpPr/>
          <p:nvPr/>
        </p:nvSpPr>
        <p:spPr>
          <a:xfrm>
            <a:off x="3146593" y="781378"/>
            <a:ext cx="889001" cy="381001"/>
          </a:xfrm>
          <a:prstGeom prst="rect">
            <a:avLst/>
          </a:prstGeom>
          <a:solidFill>
            <a:srgbClr val="FFFFFF"/>
          </a:solidFill>
          <a:ln w="12700" cap="flat" cmpd="sng">
            <a:solidFill>
              <a:schemeClr val="accent1"/>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US" sz="1200" b="1" i="0" u="none" strike="noStrike" cap="none" dirty="0" smtClean="0">
                <a:solidFill>
                  <a:srgbClr val="000000"/>
                </a:solidFill>
                <a:latin typeface="Helvetica Neue"/>
                <a:ea typeface="Helvetica Neue"/>
                <a:cs typeface="Helvetica Neue"/>
                <a:sym typeface="Helvetica Neue"/>
              </a:rPr>
              <a:t>Yotto.in </a:t>
            </a:r>
            <a:r>
              <a:rPr lang="en-US" sz="1200" b="1" i="0" u="none" strike="noStrike" cap="none" dirty="0">
                <a:solidFill>
                  <a:srgbClr val="000000"/>
                </a:solidFill>
                <a:latin typeface="Helvetica Neue"/>
                <a:ea typeface="Helvetica Neue"/>
                <a:cs typeface="Helvetica Neue"/>
                <a:sym typeface="Helvetica Neue"/>
              </a:rPr>
              <a:t>@Cloud</a:t>
            </a:r>
            <a:endParaRPr dirty="0"/>
          </a:p>
        </p:txBody>
      </p:sp>
      <p:sp>
        <p:nvSpPr>
          <p:cNvPr id="845" name="Google Shape;845;p5"/>
          <p:cNvSpPr/>
          <p:nvPr/>
        </p:nvSpPr>
        <p:spPr>
          <a:xfrm>
            <a:off x="7133719" y="787840"/>
            <a:ext cx="889001" cy="381001"/>
          </a:xfrm>
          <a:prstGeom prst="rect">
            <a:avLst/>
          </a:prstGeom>
          <a:solidFill>
            <a:srgbClr val="FFFFFF"/>
          </a:solidFill>
          <a:ln w="12700" cap="flat" cmpd="sng">
            <a:solidFill>
              <a:schemeClr val="accent1"/>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US" sz="1200" b="0" i="0" u="none" strike="noStrike" cap="none">
                <a:solidFill>
                  <a:srgbClr val="000000"/>
                </a:solidFill>
                <a:latin typeface="Helvetica Neue"/>
                <a:ea typeface="Helvetica Neue"/>
                <a:cs typeface="Helvetica Neue"/>
                <a:sym typeface="Helvetica Neue"/>
              </a:rPr>
              <a:t>Delivery Person</a:t>
            </a:r>
            <a:endParaRPr/>
          </a:p>
        </p:txBody>
      </p:sp>
      <p:cxnSp>
        <p:nvCxnSpPr>
          <p:cNvPr id="846" name="Google Shape;846;p5"/>
          <p:cNvCxnSpPr/>
          <p:nvPr/>
        </p:nvCxnSpPr>
        <p:spPr>
          <a:xfrm rot="10800000" flipH="1">
            <a:off x="1565780" y="1152142"/>
            <a:ext cx="1" cy="3261931"/>
          </a:xfrm>
          <a:prstGeom prst="straightConnector1">
            <a:avLst/>
          </a:prstGeom>
          <a:noFill/>
          <a:ln w="127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cxnSp>
      <p:cxnSp>
        <p:nvCxnSpPr>
          <p:cNvPr id="847" name="Google Shape;847;p5"/>
          <p:cNvCxnSpPr/>
          <p:nvPr/>
        </p:nvCxnSpPr>
        <p:spPr>
          <a:xfrm rot="10800000" flipH="1">
            <a:off x="3591093" y="1152142"/>
            <a:ext cx="1" cy="3261931"/>
          </a:xfrm>
          <a:prstGeom prst="straightConnector1">
            <a:avLst/>
          </a:prstGeom>
          <a:noFill/>
          <a:ln w="127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cxnSp>
      <p:cxnSp>
        <p:nvCxnSpPr>
          <p:cNvPr id="848" name="Google Shape;848;p5"/>
          <p:cNvCxnSpPr/>
          <p:nvPr/>
        </p:nvCxnSpPr>
        <p:spPr>
          <a:xfrm rot="10800000" flipH="1">
            <a:off x="5616406" y="1152142"/>
            <a:ext cx="1" cy="3261931"/>
          </a:xfrm>
          <a:prstGeom prst="straightConnector1">
            <a:avLst/>
          </a:prstGeom>
          <a:noFill/>
          <a:ln w="127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cxnSp>
      <p:cxnSp>
        <p:nvCxnSpPr>
          <p:cNvPr id="849" name="Google Shape;849;p5"/>
          <p:cNvCxnSpPr/>
          <p:nvPr/>
        </p:nvCxnSpPr>
        <p:spPr>
          <a:xfrm rot="10800000" flipH="1">
            <a:off x="7641719" y="1152142"/>
            <a:ext cx="1" cy="3261931"/>
          </a:xfrm>
          <a:prstGeom prst="straightConnector1">
            <a:avLst/>
          </a:prstGeom>
          <a:noFill/>
          <a:ln w="12700" cap="flat" cmpd="sng">
            <a:solidFill>
              <a:schemeClr val="accent1"/>
            </a:solidFill>
            <a:prstDash val="solid"/>
            <a:round/>
            <a:headEnd type="none" w="sm" len="sm"/>
            <a:tailEnd type="none" w="sm" len="sm"/>
          </a:ln>
          <a:effectLst>
            <a:outerShdw blurRad="38100" dist="23000" dir="5400000" rotWithShape="0">
              <a:srgbClr val="000000">
                <a:alpha val="34901"/>
              </a:srgbClr>
            </a:outerShdw>
          </a:effectLst>
        </p:spPr>
      </p:cxnSp>
      <p:cxnSp>
        <p:nvCxnSpPr>
          <p:cNvPr id="850" name="Google Shape;850;p5"/>
          <p:cNvCxnSpPr/>
          <p:nvPr/>
        </p:nvCxnSpPr>
        <p:spPr>
          <a:xfrm>
            <a:off x="1584830" y="1715039"/>
            <a:ext cx="1987214" cy="1"/>
          </a:xfrm>
          <a:prstGeom prst="straightConnector1">
            <a:avLst/>
          </a:prstGeom>
          <a:noFill/>
          <a:ln w="12700" cap="flat" cmpd="sng">
            <a:solidFill>
              <a:srgbClr val="000000"/>
            </a:solidFill>
            <a:prstDash val="solid"/>
            <a:round/>
            <a:headEnd type="none" w="sm" len="sm"/>
            <a:tailEnd type="triangle" w="med" len="med"/>
          </a:ln>
        </p:spPr>
      </p:cxnSp>
      <p:cxnSp>
        <p:nvCxnSpPr>
          <p:cNvPr id="851" name="Google Shape;851;p5"/>
          <p:cNvCxnSpPr/>
          <p:nvPr/>
        </p:nvCxnSpPr>
        <p:spPr>
          <a:xfrm>
            <a:off x="5622756" y="2600632"/>
            <a:ext cx="1987214" cy="1"/>
          </a:xfrm>
          <a:prstGeom prst="straightConnector1">
            <a:avLst/>
          </a:prstGeom>
          <a:noFill/>
          <a:ln w="25400" cap="flat" cmpd="sng">
            <a:solidFill>
              <a:srgbClr val="000000"/>
            </a:solidFill>
            <a:prstDash val="dot"/>
            <a:miter lim="400000"/>
            <a:headEnd type="none" w="sm" len="sm"/>
            <a:tailEnd type="triangle" w="med" len="med"/>
          </a:ln>
        </p:spPr>
      </p:cxnSp>
      <p:grpSp>
        <p:nvGrpSpPr>
          <p:cNvPr id="852" name="Google Shape;852;p5"/>
          <p:cNvGrpSpPr/>
          <p:nvPr/>
        </p:nvGrpSpPr>
        <p:grpSpPr>
          <a:xfrm flipH="1">
            <a:off x="1381629" y="1403367"/>
            <a:ext cx="160112" cy="228999"/>
            <a:chOff x="0" y="0"/>
            <a:chExt cx="160111" cy="228997"/>
          </a:xfrm>
        </p:grpSpPr>
        <p:cxnSp>
          <p:nvCxnSpPr>
            <p:cNvPr id="853" name="Google Shape;853;p5"/>
            <p:cNvCxnSpPr/>
            <p:nvPr/>
          </p:nvCxnSpPr>
          <p:spPr>
            <a:xfrm>
              <a:off x="0" y="0"/>
              <a:ext cx="160111" cy="0"/>
            </a:xfrm>
            <a:prstGeom prst="straightConnector1">
              <a:avLst/>
            </a:prstGeom>
            <a:noFill/>
            <a:ln w="12700" cap="flat" cmpd="sng">
              <a:solidFill>
                <a:srgbClr val="000000"/>
              </a:solidFill>
              <a:prstDash val="solid"/>
              <a:round/>
              <a:headEnd type="none" w="sm" len="sm"/>
              <a:tailEnd type="triangle" w="med" len="med"/>
            </a:ln>
          </p:spPr>
        </p:cxnSp>
        <p:cxnSp>
          <p:nvCxnSpPr>
            <p:cNvPr id="854" name="Google Shape;854;p5"/>
            <p:cNvCxnSpPr/>
            <p:nvPr/>
          </p:nvCxnSpPr>
          <p:spPr>
            <a:xfrm>
              <a:off x="0" y="228996"/>
              <a:ext cx="160111" cy="1"/>
            </a:xfrm>
            <a:prstGeom prst="straightConnector1">
              <a:avLst/>
            </a:prstGeom>
            <a:noFill/>
            <a:ln w="12700" cap="flat" cmpd="sng">
              <a:solidFill>
                <a:srgbClr val="000000"/>
              </a:solidFill>
              <a:prstDash val="solid"/>
              <a:round/>
              <a:headEnd type="triangle" w="med" len="med"/>
              <a:tailEnd type="none" w="sm" len="sm"/>
            </a:ln>
          </p:spPr>
        </p:cxnSp>
        <p:cxnSp>
          <p:nvCxnSpPr>
            <p:cNvPr id="855" name="Google Shape;855;p5"/>
            <p:cNvCxnSpPr/>
            <p:nvPr/>
          </p:nvCxnSpPr>
          <p:spPr>
            <a:xfrm flipH="1">
              <a:off x="152549" y="25061"/>
              <a:ext cx="1" cy="184559"/>
            </a:xfrm>
            <a:prstGeom prst="straightConnector1">
              <a:avLst/>
            </a:prstGeom>
            <a:noFill/>
            <a:ln w="12700" cap="flat" cmpd="sng">
              <a:solidFill>
                <a:srgbClr val="000000"/>
              </a:solidFill>
              <a:prstDash val="solid"/>
              <a:round/>
              <a:headEnd type="none" w="sm" len="sm"/>
              <a:tailEnd type="triangle" w="med" len="med"/>
            </a:ln>
          </p:spPr>
        </p:cxnSp>
      </p:grpSp>
      <p:sp>
        <p:nvSpPr>
          <p:cNvPr id="856" name="Google Shape;856;p5"/>
          <p:cNvSpPr txBox="1"/>
          <p:nvPr/>
        </p:nvSpPr>
        <p:spPr>
          <a:xfrm>
            <a:off x="7841658" y="2205538"/>
            <a:ext cx="788415" cy="544955"/>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Prepare delivery package</a:t>
            </a:r>
            <a:endParaRPr/>
          </a:p>
        </p:txBody>
      </p:sp>
      <p:cxnSp>
        <p:nvCxnSpPr>
          <p:cNvPr id="857" name="Google Shape;857;p5"/>
          <p:cNvCxnSpPr/>
          <p:nvPr/>
        </p:nvCxnSpPr>
        <p:spPr>
          <a:xfrm>
            <a:off x="1594354" y="2042911"/>
            <a:ext cx="2012615" cy="1"/>
          </a:xfrm>
          <a:prstGeom prst="straightConnector1">
            <a:avLst/>
          </a:prstGeom>
          <a:noFill/>
          <a:ln w="12700" cap="flat" cmpd="sng">
            <a:solidFill>
              <a:srgbClr val="000000"/>
            </a:solidFill>
            <a:prstDash val="solid"/>
            <a:round/>
            <a:headEnd type="triangle" w="med" len="med"/>
            <a:tailEnd type="none" w="sm" len="sm"/>
          </a:ln>
        </p:spPr>
      </p:cxnSp>
      <p:sp>
        <p:nvSpPr>
          <p:cNvPr id="858" name="Google Shape;858;p5"/>
          <p:cNvSpPr txBox="1"/>
          <p:nvPr/>
        </p:nvSpPr>
        <p:spPr>
          <a:xfrm>
            <a:off x="5802211" y="1900214"/>
            <a:ext cx="1788306" cy="246217"/>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Print Bill &amp;/ Or Order Ticket </a:t>
            </a:r>
            <a:endParaRPr sz="1000" b="1" i="0" u="none" strike="noStrike" cap="none">
              <a:solidFill>
                <a:srgbClr val="000000"/>
              </a:solidFill>
              <a:latin typeface="Helvetica Neue"/>
              <a:ea typeface="Helvetica Neue"/>
              <a:cs typeface="Helvetica Neue"/>
              <a:sym typeface="Helvetica Neue"/>
            </a:endParaRPr>
          </a:p>
        </p:txBody>
      </p:sp>
      <p:grpSp>
        <p:nvGrpSpPr>
          <p:cNvPr id="859" name="Google Shape;859;p5"/>
          <p:cNvGrpSpPr/>
          <p:nvPr/>
        </p:nvGrpSpPr>
        <p:grpSpPr>
          <a:xfrm>
            <a:off x="7632193" y="2781730"/>
            <a:ext cx="160113" cy="228999"/>
            <a:chOff x="0" y="0"/>
            <a:chExt cx="160111" cy="228997"/>
          </a:xfrm>
        </p:grpSpPr>
        <p:cxnSp>
          <p:nvCxnSpPr>
            <p:cNvPr id="860" name="Google Shape;860;p5"/>
            <p:cNvCxnSpPr/>
            <p:nvPr/>
          </p:nvCxnSpPr>
          <p:spPr>
            <a:xfrm>
              <a:off x="0" y="0"/>
              <a:ext cx="160111" cy="0"/>
            </a:xfrm>
            <a:prstGeom prst="straightConnector1">
              <a:avLst/>
            </a:prstGeom>
            <a:noFill/>
            <a:ln w="12700" cap="flat" cmpd="sng">
              <a:solidFill>
                <a:srgbClr val="000000"/>
              </a:solidFill>
              <a:prstDash val="solid"/>
              <a:round/>
              <a:headEnd type="none" w="sm" len="sm"/>
              <a:tailEnd type="triangle" w="med" len="med"/>
            </a:ln>
          </p:spPr>
        </p:cxnSp>
        <p:cxnSp>
          <p:nvCxnSpPr>
            <p:cNvPr id="861" name="Google Shape;861;p5"/>
            <p:cNvCxnSpPr/>
            <p:nvPr/>
          </p:nvCxnSpPr>
          <p:spPr>
            <a:xfrm>
              <a:off x="0" y="228996"/>
              <a:ext cx="160111" cy="1"/>
            </a:xfrm>
            <a:prstGeom prst="straightConnector1">
              <a:avLst/>
            </a:prstGeom>
            <a:noFill/>
            <a:ln w="12700" cap="flat" cmpd="sng">
              <a:solidFill>
                <a:srgbClr val="000000"/>
              </a:solidFill>
              <a:prstDash val="solid"/>
              <a:round/>
              <a:headEnd type="triangle" w="med" len="med"/>
              <a:tailEnd type="none" w="sm" len="sm"/>
            </a:ln>
          </p:spPr>
        </p:cxnSp>
        <p:cxnSp>
          <p:nvCxnSpPr>
            <p:cNvPr id="862" name="Google Shape;862;p5"/>
            <p:cNvCxnSpPr/>
            <p:nvPr/>
          </p:nvCxnSpPr>
          <p:spPr>
            <a:xfrm flipH="1">
              <a:off x="152549" y="25061"/>
              <a:ext cx="1" cy="184559"/>
            </a:xfrm>
            <a:prstGeom prst="straightConnector1">
              <a:avLst/>
            </a:prstGeom>
            <a:noFill/>
            <a:ln w="12700" cap="flat" cmpd="sng">
              <a:solidFill>
                <a:srgbClr val="000000"/>
              </a:solidFill>
              <a:prstDash val="solid"/>
              <a:round/>
              <a:headEnd type="none" w="sm" len="sm"/>
              <a:tailEnd type="triangle" w="med" len="med"/>
            </a:ln>
          </p:spPr>
        </p:cxnSp>
      </p:grpSp>
      <p:sp>
        <p:nvSpPr>
          <p:cNvPr id="863" name="Google Shape;863;p5"/>
          <p:cNvSpPr txBox="1"/>
          <p:nvPr/>
        </p:nvSpPr>
        <p:spPr>
          <a:xfrm>
            <a:off x="2122063" y="1833313"/>
            <a:ext cx="890650" cy="240155"/>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Thanks. OTP.</a:t>
            </a:r>
            <a:endParaRPr/>
          </a:p>
        </p:txBody>
      </p:sp>
      <p:sp>
        <p:nvSpPr>
          <p:cNvPr id="864" name="Google Shape;864;p5"/>
          <p:cNvSpPr txBox="1"/>
          <p:nvPr/>
        </p:nvSpPr>
        <p:spPr>
          <a:xfrm>
            <a:off x="1827423" y="1486689"/>
            <a:ext cx="1502028" cy="240155"/>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Order Onion + 10 items</a:t>
            </a:r>
            <a:endParaRPr/>
          </a:p>
        </p:txBody>
      </p:sp>
      <p:grpSp>
        <p:nvGrpSpPr>
          <p:cNvPr id="865" name="Google Shape;865;p5"/>
          <p:cNvGrpSpPr/>
          <p:nvPr/>
        </p:nvGrpSpPr>
        <p:grpSpPr>
          <a:xfrm>
            <a:off x="5622756" y="1914402"/>
            <a:ext cx="160112" cy="228999"/>
            <a:chOff x="0" y="0"/>
            <a:chExt cx="160111" cy="228997"/>
          </a:xfrm>
        </p:grpSpPr>
        <p:cxnSp>
          <p:nvCxnSpPr>
            <p:cNvPr id="866" name="Google Shape;866;p5"/>
            <p:cNvCxnSpPr/>
            <p:nvPr/>
          </p:nvCxnSpPr>
          <p:spPr>
            <a:xfrm>
              <a:off x="0" y="0"/>
              <a:ext cx="160111" cy="0"/>
            </a:xfrm>
            <a:prstGeom prst="straightConnector1">
              <a:avLst/>
            </a:prstGeom>
            <a:noFill/>
            <a:ln w="12700" cap="flat" cmpd="sng">
              <a:solidFill>
                <a:srgbClr val="000000"/>
              </a:solidFill>
              <a:prstDash val="solid"/>
              <a:round/>
              <a:headEnd type="none" w="sm" len="sm"/>
              <a:tailEnd type="triangle" w="med" len="med"/>
            </a:ln>
          </p:spPr>
        </p:cxnSp>
        <p:cxnSp>
          <p:nvCxnSpPr>
            <p:cNvPr id="867" name="Google Shape;867;p5"/>
            <p:cNvCxnSpPr/>
            <p:nvPr/>
          </p:nvCxnSpPr>
          <p:spPr>
            <a:xfrm>
              <a:off x="0" y="228996"/>
              <a:ext cx="160111" cy="1"/>
            </a:xfrm>
            <a:prstGeom prst="straightConnector1">
              <a:avLst/>
            </a:prstGeom>
            <a:noFill/>
            <a:ln w="12700" cap="flat" cmpd="sng">
              <a:solidFill>
                <a:srgbClr val="000000"/>
              </a:solidFill>
              <a:prstDash val="solid"/>
              <a:round/>
              <a:headEnd type="triangle" w="med" len="med"/>
              <a:tailEnd type="none" w="sm" len="sm"/>
            </a:ln>
          </p:spPr>
        </p:cxnSp>
        <p:cxnSp>
          <p:nvCxnSpPr>
            <p:cNvPr id="868" name="Google Shape;868;p5"/>
            <p:cNvCxnSpPr/>
            <p:nvPr/>
          </p:nvCxnSpPr>
          <p:spPr>
            <a:xfrm flipH="1">
              <a:off x="152549" y="25061"/>
              <a:ext cx="1" cy="184559"/>
            </a:xfrm>
            <a:prstGeom prst="straightConnector1">
              <a:avLst/>
            </a:prstGeom>
            <a:noFill/>
            <a:ln w="12700" cap="flat" cmpd="sng">
              <a:solidFill>
                <a:srgbClr val="000000"/>
              </a:solidFill>
              <a:prstDash val="solid"/>
              <a:round/>
              <a:headEnd type="none" w="sm" len="sm"/>
              <a:tailEnd type="triangle" w="med" len="med"/>
            </a:ln>
          </p:spPr>
        </p:cxnSp>
      </p:grpSp>
      <p:grpSp>
        <p:nvGrpSpPr>
          <p:cNvPr id="869" name="Google Shape;869;p5"/>
          <p:cNvGrpSpPr/>
          <p:nvPr/>
        </p:nvGrpSpPr>
        <p:grpSpPr>
          <a:xfrm>
            <a:off x="7632193" y="2363517"/>
            <a:ext cx="160113" cy="228999"/>
            <a:chOff x="0" y="0"/>
            <a:chExt cx="160111" cy="228997"/>
          </a:xfrm>
        </p:grpSpPr>
        <p:cxnSp>
          <p:nvCxnSpPr>
            <p:cNvPr id="870" name="Google Shape;870;p5"/>
            <p:cNvCxnSpPr/>
            <p:nvPr/>
          </p:nvCxnSpPr>
          <p:spPr>
            <a:xfrm>
              <a:off x="0" y="0"/>
              <a:ext cx="160111" cy="0"/>
            </a:xfrm>
            <a:prstGeom prst="straightConnector1">
              <a:avLst/>
            </a:prstGeom>
            <a:noFill/>
            <a:ln w="12700" cap="flat" cmpd="sng">
              <a:solidFill>
                <a:srgbClr val="000000"/>
              </a:solidFill>
              <a:prstDash val="solid"/>
              <a:round/>
              <a:headEnd type="none" w="sm" len="sm"/>
              <a:tailEnd type="triangle" w="med" len="med"/>
            </a:ln>
          </p:spPr>
        </p:cxnSp>
        <p:cxnSp>
          <p:nvCxnSpPr>
            <p:cNvPr id="871" name="Google Shape;871;p5"/>
            <p:cNvCxnSpPr/>
            <p:nvPr/>
          </p:nvCxnSpPr>
          <p:spPr>
            <a:xfrm>
              <a:off x="0" y="228996"/>
              <a:ext cx="160111" cy="1"/>
            </a:xfrm>
            <a:prstGeom prst="straightConnector1">
              <a:avLst/>
            </a:prstGeom>
            <a:noFill/>
            <a:ln w="12700" cap="flat" cmpd="sng">
              <a:solidFill>
                <a:srgbClr val="000000"/>
              </a:solidFill>
              <a:prstDash val="solid"/>
              <a:round/>
              <a:headEnd type="triangle" w="med" len="med"/>
              <a:tailEnd type="none" w="sm" len="sm"/>
            </a:ln>
          </p:spPr>
        </p:cxnSp>
        <p:cxnSp>
          <p:nvCxnSpPr>
            <p:cNvPr id="872" name="Google Shape;872;p5"/>
            <p:cNvCxnSpPr/>
            <p:nvPr/>
          </p:nvCxnSpPr>
          <p:spPr>
            <a:xfrm flipH="1">
              <a:off x="152549" y="25061"/>
              <a:ext cx="1" cy="184559"/>
            </a:xfrm>
            <a:prstGeom prst="straightConnector1">
              <a:avLst/>
            </a:prstGeom>
            <a:noFill/>
            <a:ln w="12700" cap="flat" cmpd="sng">
              <a:solidFill>
                <a:srgbClr val="000000"/>
              </a:solidFill>
              <a:prstDash val="solid"/>
              <a:round/>
              <a:headEnd type="none" w="sm" len="sm"/>
              <a:tailEnd type="triangle" w="med" len="med"/>
            </a:ln>
          </p:spPr>
        </p:cxnSp>
      </p:grpSp>
      <p:sp>
        <p:nvSpPr>
          <p:cNvPr id="873" name="Google Shape;873;p5"/>
          <p:cNvSpPr txBox="1"/>
          <p:nvPr/>
        </p:nvSpPr>
        <p:spPr>
          <a:xfrm>
            <a:off x="7841658" y="3144452"/>
            <a:ext cx="717676" cy="392555"/>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Collected</a:t>
            </a:r>
            <a:endParaRPr/>
          </a:p>
          <a:p>
            <a:pPr marL="0" marR="0" lvl="0" indent="0" algn="l"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Payment</a:t>
            </a:r>
            <a:endParaRPr/>
          </a:p>
        </p:txBody>
      </p:sp>
      <p:grpSp>
        <p:nvGrpSpPr>
          <p:cNvPr id="874" name="Google Shape;874;p5"/>
          <p:cNvGrpSpPr/>
          <p:nvPr/>
        </p:nvGrpSpPr>
        <p:grpSpPr>
          <a:xfrm>
            <a:off x="5629106" y="2264194"/>
            <a:ext cx="160112" cy="228999"/>
            <a:chOff x="0" y="0"/>
            <a:chExt cx="160111" cy="228997"/>
          </a:xfrm>
        </p:grpSpPr>
        <p:cxnSp>
          <p:nvCxnSpPr>
            <p:cNvPr id="875" name="Google Shape;875;p5"/>
            <p:cNvCxnSpPr/>
            <p:nvPr/>
          </p:nvCxnSpPr>
          <p:spPr>
            <a:xfrm>
              <a:off x="0" y="0"/>
              <a:ext cx="160111" cy="0"/>
            </a:xfrm>
            <a:prstGeom prst="straightConnector1">
              <a:avLst/>
            </a:prstGeom>
            <a:noFill/>
            <a:ln w="12700" cap="flat" cmpd="sng">
              <a:solidFill>
                <a:srgbClr val="000000"/>
              </a:solidFill>
              <a:prstDash val="solid"/>
              <a:round/>
              <a:headEnd type="none" w="sm" len="sm"/>
              <a:tailEnd type="triangle" w="med" len="med"/>
            </a:ln>
          </p:spPr>
        </p:cxnSp>
        <p:cxnSp>
          <p:nvCxnSpPr>
            <p:cNvPr id="876" name="Google Shape;876;p5"/>
            <p:cNvCxnSpPr/>
            <p:nvPr/>
          </p:nvCxnSpPr>
          <p:spPr>
            <a:xfrm>
              <a:off x="0" y="228996"/>
              <a:ext cx="160111" cy="1"/>
            </a:xfrm>
            <a:prstGeom prst="straightConnector1">
              <a:avLst/>
            </a:prstGeom>
            <a:noFill/>
            <a:ln w="12700" cap="flat" cmpd="sng">
              <a:solidFill>
                <a:srgbClr val="000000"/>
              </a:solidFill>
              <a:prstDash val="solid"/>
              <a:round/>
              <a:headEnd type="triangle" w="med" len="med"/>
              <a:tailEnd type="none" w="sm" len="sm"/>
            </a:ln>
          </p:spPr>
        </p:cxnSp>
        <p:cxnSp>
          <p:nvCxnSpPr>
            <p:cNvPr id="877" name="Google Shape;877;p5"/>
            <p:cNvCxnSpPr/>
            <p:nvPr/>
          </p:nvCxnSpPr>
          <p:spPr>
            <a:xfrm flipH="1">
              <a:off x="152549" y="25061"/>
              <a:ext cx="1" cy="184559"/>
            </a:xfrm>
            <a:prstGeom prst="straightConnector1">
              <a:avLst/>
            </a:prstGeom>
            <a:noFill/>
            <a:ln w="12700" cap="flat" cmpd="sng">
              <a:solidFill>
                <a:srgbClr val="000000"/>
              </a:solidFill>
              <a:prstDash val="solid"/>
              <a:round/>
              <a:headEnd type="none" w="sm" len="sm"/>
              <a:tailEnd type="triangle" w="med" len="med"/>
            </a:ln>
          </p:spPr>
        </p:cxnSp>
      </p:grpSp>
      <p:sp>
        <p:nvSpPr>
          <p:cNvPr id="878" name="Google Shape;878;p5"/>
          <p:cNvSpPr txBox="1"/>
          <p:nvPr/>
        </p:nvSpPr>
        <p:spPr>
          <a:xfrm>
            <a:off x="1932596" y="2893162"/>
            <a:ext cx="1489582" cy="240155"/>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Handover to consumer</a:t>
            </a:r>
            <a:endParaRPr/>
          </a:p>
        </p:txBody>
      </p:sp>
      <p:grpSp>
        <p:nvGrpSpPr>
          <p:cNvPr id="879" name="Google Shape;879;p5"/>
          <p:cNvGrpSpPr/>
          <p:nvPr/>
        </p:nvGrpSpPr>
        <p:grpSpPr>
          <a:xfrm>
            <a:off x="5094065" y="771147"/>
            <a:ext cx="1044684" cy="414388"/>
            <a:chOff x="0" y="0"/>
            <a:chExt cx="1044683" cy="414387"/>
          </a:xfrm>
        </p:grpSpPr>
        <p:sp>
          <p:nvSpPr>
            <p:cNvPr id="880" name="Google Shape;880;p5"/>
            <p:cNvSpPr/>
            <p:nvPr/>
          </p:nvSpPr>
          <p:spPr>
            <a:xfrm>
              <a:off x="0" y="0"/>
              <a:ext cx="889000" cy="260112"/>
            </a:xfrm>
            <a:prstGeom prst="rect">
              <a:avLst/>
            </a:prstGeom>
            <a:solidFill>
              <a:srgbClr val="FFFFFF"/>
            </a:solidFill>
            <a:ln w="12700" cap="flat" cmpd="sng">
              <a:solidFill>
                <a:schemeClr val="accent1"/>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Helvetica Neue"/>
                <a:buNone/>
              </a:pPr>
              <a:r>
                <a:rPr lang="en-US" sz="1100" b="1" i="0" u="none" strike="noStrike" cap="none">
                  <a:solidFill>
                    <a:srgbClr val="000000"/>
                  </a:solidFill>
                  <a:latin typeface="Helvetica Neue"/>
                  <a:ea typeface="Helvetica Neue"/>
                  <a:cs typeface="Helvetica Neue"/>
                  <a:sym typeface="Helvetica Neue"/>
                </a:rPr>
                <a:t>Retail Store</a:t>
              </a:r>
              <a:endParaRPr/>
            </a:p>
          </p:txBody>
        </p:sp>
        <p:sp>
          <p:nvSpPr>
            <p:cNvPr id="881" name="Google Shape;881;p5"/>
            <p:cNvSpPr/>
            <p:nvPr/>
          </p:nvSpPr>
          <p:spPr>
            <a:xfrm>
              <a:off x="66782" y="76782"/>
              <a:ext cx="889001" cy="260113"/>
            </a:xfrm>
            <a:prstGeom prst="rect">
              <a:avLst/>
            </a:prstGeom>
            <a:solidFill>
              <a:srgbClr val="FFFFFF"/>
            </a:solidFill>
            <a:ln w="12700" cap="flat" cmpd="sng">
              <a:solidFill>
                <a:schemeClr val="accent1"/>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Helvetica Neue"/>
                <a:buNone/>
              </a:pPr>
              <a:r>
                <a:rPr lang="en-US" sz="1100" b="1" i="0" u="none" strike="noStrike" cap="none">
                  <a:solidFill>
                    <a:srgbClr val="000000"/>
                  </a:solidFill>
                  <a:latin typeface="Helvetica Neue"/>
                  <a:ea typeface="Helvetica Neue"/>
                  <a:cs typeface="Helvetica Neue"/>
                  <a:sym typeface="Helvetica Neue"/>
                </a:rPr>
                <a:t>Retail Store</a:t>
              </a:r>
              <a:endParaRPr/>
            </a:p>
          </p:txBody>
        </p:sp>
        <p:sp>
          <p:nvSpPr>
            <p:cNvPr id="882" name="Google Shape;882;p5"/>
            <p:cNvSpPr/>
            <p:nvPr/>
          </p:nvSpPr>
          <p:spPr>
            <a:xfrm>
              <a:off x="155682" y="154274"/>
              <a:ext cx="889001" cy="260113"/>
            </a:xfrm>
            <a:prstGeom prst="rect">
              <a:avLst/>
            </a:prstGeom>
            <a:solidFill>
              <a:srgbClr val="FFFFFF"/>
            </a:solidFill>
            <a:ln w="12700" cap="flat" cmpd="sng">
              <a:solidFill>
                <a:schemeClr val="accent1"/>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Helvetica Neue"/>
                <a:buNone/>
              </a:pPr>
              <a:r>
                <a:rPr lang="en-US" sz="1100" b="1" i="0" u="none" strike="noStrike" cap="none">
                  <a:solidFill>
                    <a:srgbClr val="000000"/>
                  </a:solidFill>
                  <a:latin typeface="Helvetica Neue"/>
                  <a:ea typeface="Helvetica Neue"/>
                  <a:cs typeface="Helvetica Neue"/>
                  <a:sym typeface="Helvetica Neue"/>
                </a:rPr>
                <a:t>Retail Store</a:t>
              </a:r>
              <a:endParaRPr/>
            </a:p>
          </p:txBody>
        </p:sp>
      </p:grpSp>
      <p:grpSp>
        <p:nvGrpSpPr>
          <p:cNvPr id="883" name="Google Shape;883;p5"/>
          <p:cNvGrpSpPr/>
          <p:nvPr/>
        </p:nvGrpSpPr>
        <p:grpSpPr>
          <a:xfrm>
            <a:off x="1442483" y="744929"/>
            <a:ext cx="246595" cy="600621"/>
            <a:chOff x="-1" y="0"/>
            <a:chExt cx="246593" cy="600620"/>
          </a:xfrm>
        </p:grpSpPr>
        <p:sp>
          <p:nvSpPr>
            <p:cNvPr id="884" name="Google Shape;884;p5"/>
            <p:cNvSpPr/>
            <p:nvPr/>
          </p:nvSpPr>
          <p:spPr>
            <a:xfrm>
              <a:off x="-1" y="0"/>
              <a:ext cx="246593" cy="600620"/>
            </a:xfrm>
            <a:custGeom>
              <a:avLst/>
              <a:gdLst/>
              <a:ahLst/>
              <a:cxnLst/>
              <a:rect l="l" t="t" r="r" b="b"/>
              <a:pathLst>
                <a:path w="21600" h="21600" extrusionOk="0">
                  <a:moveTo>
                    <a:pt x="19532" y="0"/>
                  </a:moveTo>
                  <a:cubicBezTo>
                    <a:pt x="20666" y="0"/>
                    <a:pt x="21600" y="453"/>
                    <a:pt x="21600" y="1004"/>
                  </a:cubicBezTo>
                  <a:lnTo>
                    <a:pt x="21600" y="20596"/>
                  </a:lnTo>
                  <a:cubicBezTo>
                    <a:pt x="21600" y="21152"/>
                    <a:pt x="20666" y="21600"/>
                    <a:pt x="19532" y="21600"/>
                  </a:cubicBezTo>
                  <a:lnTo>
                    <a:pt x="2068" y="21600"/>
                  </a:lnTo>
                  <a:cubicBezTo>
                    <a:pt x="934" y="21600"/>
                    <a:pt x="0" y="21147"/>
                    <a:pt x="0" y="20596"/>
                  </a:cubicBezTo>
                  <a:lnTo>
                    <a:pt x="0" y="1004"/>
                  </a:lnTo>
                  <a:cubicBezTo>
                    <a:pt x="0" y="453"/>
                    <a:pt x="923" y="0"/>
                    <a:pt x="2068" y="0"/>
                  </a:cubicBezTo>
                  <a:lnTo>
                    <a:pt x="19532" y="0"/>
                  </a:lnTo>
                  <a:close/>
                  <a:moveTo>
                    <a:pt x="12458" y="1350"/>
                  </a:moveTo>
                  <a:lnTo>
                    <a:pt x="9132" y="1350"/>
                  </a:lnTo>
                  <a:cubicBezTo>
                    <a:pt x="8842" y="1350"/>
                    <a:pt x="8610" y="1463"/>
                    <a:pt x="8610" y="1604"/>
                  </a:cubicBezTo>
                  <a:cubicBezTo>
                    <a:pt x="8610" y="1744"/>
                    <a:pt x="8842" y="1858"/>
                    <a:pt x="9132" y="1858"/>
                  </a:cubicBezTo>
                  <a:lnTo>
                    <a:pt x="12458" y="1858"/>
                  </a:lnTo>
                  <a:cubicBezTo>
                    <a:pt x="12747" y="1858"/>
                    <a:pt x="12979" y="1744"/>
                    <a:pt x="12979" y="1604"/>
                  </a:cubicBezTo>
                  <a:cubicBezTo>
                    <a:pt x="12979" y="1463"/>
                    <a:pt x="12747" y="1350"/>
                    <a:pt x="12458" y="1350"/>
                  </a:cubicBezTo>
                  <a:close/>
                  <a:moveTo>
                    <a:pt x="20123" y="2927"/>
                  </a:moveTo>
                  <a:lnTo>
                    <a:pt x="1477" y="2927"/>
                  </a:lnTo>
                  <a:lnTo>
                    <a:pt x="1477" y="18985"/>
                  </a:lnTo>
                  <a:lnTo>
                    <a:pt x="20123" y="18985"/>
                  </a:lnTo>
                  <a:lnTo>
                    <a:pt x="20123" y="2927"/>
                  </a:lnTo>
                  <a:close/>
                </a:path>
              </a:pathLst>
            </a:custGeom>
            <a:solidFill>
              <a:srgbClr val="FFFFFF"/>
            </a:solidFill>
            <a:ln w="9525" cap="flat" cmpd="sng">
              <a:solidFill>
                <a:schemeClr val="accent1"/>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pic>
          <p:nvPicPr>
            <p:cNvPr id="885" name="Google Shape;885;p5" descr="Image"/>
            <p:cNvPicPr preferRelativeResize="0"/>
            <p:nvPr/>
          </p:nvPicPr>
          <p:blipFill rotWithShape="1">
            <a:blip r:embed="rId3">
              <a:alphaModFix/>
            </a:blip>
            <a:srcRect/>
            <a:stretch/>
          </p:blipFill>
          <p:spPr>
            <a:xfrm>
              <a:off x="20694" y="83444"/>
              <a:ext cx="204416" cy="442901"/>
            </a:xfrm>
            <a:prstGeom prst="rect">
              <a:avLst/>
            </a:prstGeom>
            <a:noFill/>
            <a:ln>
              <a:noFill/>
            </a:ln>
          </p:spPr>
        </p:pic>
      </p:grpSp>
      <p:sp>
        <p:nvSpPr>
          <p:cNvPr id="886" name="Google Shape;886;p5"/>
          <p:cNvSpPr txBox="1"/>
          <p:nvPr/>
        </p:nvSpPr>
        <p:spPr>
          <a:xfrm>
            <a:off x="985289" y="4478470"/>
            <a:ext cx="1160983" cy="302182"/>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400"/>
              <a:buFont typeface="Helvetica Neue"/>
              <a:buNone/>
            </a:pPr>
            <a:r>
              <a:rPr lang="en-US" sz="1400" b="1" i="0" u="none" strike="noStrike" cap="none">
                <a:solidFill>
                  <a:srgbClr val="000000"/>
                </a:solidFill>
                <a:latin typeface="Helvetica Neue"/>
                <a:ea typeface="Helvetica Neue"/>
                <a:cs typeface="Helvetica Neue"/>
                <a:sym typeface="Helvetica Neue"/>
              </a:rPr>
              <a:t>Mrs. Iyengar</a:t>
            </a:r>
            <a:endParaRPr/>
          </a:p>
        </p:txBody>
      </p:sp>
      <p:sp>
        <p:nvSpPr>
          <p:cNvPr id="887" name="Google Shape;887;p5"/>
          <p:cNvSpPr txBox="1"/>
          <p:nvPr/>
        </p:nvSpPr>
        <p:spPr>
          <a:xfrm>
            <a:off x="3142352" y="4450293"/>
            <a:ext cx="1013356" cy="307736"/>
          </a:xfrm>
          <a:prstGeom prst="rect">
            <a:avLst/>
          </a:prstGeom>
          <a:solidFill>
            <a:srgbClr val="FFFFFF"/>
          </a:solid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400"/>
              <a:buFont typeface="Helvetica Neue"/>
              <a:buNone/>
            </a:pPr>
            <a:r>
              <a:rPr lang="en-US" sz="1400" b="1" i="0" u="none" strike="noStrike" cap="none" dirty="0" smtClean="0">
                <a:solidFill>
                  <a:srgbClr val="000000"/>
                </a:solidFill>
                <a:latin typeface="Helvetica Neue"/>
                <a:ea typeface="Helvetica Neue"/>
                <a:cs typeface="Helvetica Neue"/>
                <a:sym typeface="Helvetica Neue"/>
              </a:rPr>
              <a:t>YottoLabs</a:t>
            </a:r>
            <a:endParaRPr dirty="0"/>
          </a:p>
        </p:txBody>
      </p:sp>
      <p:sp>
        <p:nvSpPr>
          <p:cNvPr id="888" name="Google Shape;888;p5"/>
          <p:cNvSpPr txBox="1"/>
          <p:nvPr/>
        </p:nvSpPr>
        <p:spPr>
          <a:xfrm>
            <a:off x="6955349" y="4243520"/>
            <a:ext cx="1372742" cy="518082"/>
          </a:xfrm>
          <a:prstGeom prst="rect">
            <a:avLst/>
          </a:prstGeom>
          <a:solidFill>
            <a:srgbClr val="FFFFFF"/>
          </a:solid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400"/>
              <a:buFont typeface="Helvetica Neue"/>
              <a:buNone/>
            </a:pPr>
            <a:r>
              <a:rPr lang="en-US" sz="1400" b="1" i="0" u="none" strike="noStrike" cap="none">
                <a:solidFill>
                  <a:srgbClr val="000000"/>
                </a:solidFill>
                <a:latin typeface="Helvetica Neue"/>
                <a:ea typeface="Helvetica Neue"/>
                <a:cs typeface="Helvetica Neue"/>
                <a:sym typeface="Helvetica Neue"/>
              </a:rPr>
              <a:t>Karthik </a:t>
            </a:r>
            <a:endParaRPr/>
          </a:p>
          <a:p>
            <a:pPr marL="0" marR="0" lvl="0" indent="0" algn="ctr" rtl="0">
              <a:lnSpc>
                <a:spcPct val="100000"/>
              </a:lnSpc>
              <a:spcBef>
                <a:spcPts val="0"/>
              </a:spcBef>
              <a:spcAft>
                <a:spcPts val="0"/>
              </a:spcAft>
              <a:buClr>
                <a:srgbClr val="000000"/>
              </a:buClr>
              <a:buSzPts val="1400"/>
              <a:buFont typeface="Helvetica Neue"/>
              <a:buNone/>
            </a:pPr>
            <a:r>
              <a:rPr lang="en-US" sz="1400" b="1" i="0" u="none" strike="noStrike" cap="none">
                <a:solidFill>
                  <a:srgbClr val="000000"/>
                </a:solidFill>
                <a:latin typeface="Helvetica Neue"/>
                <a:ea typeface="Helvetica Neue"/>
                <a:cs typeface="Helvetica Neue"/>
                <a:sym typeface="Helvetica Neue"/>
              </a:rPr>
              <a:t>@Shivam Store</a:t>
            </a:r>
            <a:endParaRPr/>
          </a:p>
        </p:txBody>
      </p:sp>
      <p:sp>
        <p:nvSpPr>
          <p:cNvPr id="889" name="Google Shape;889;p5"/>
          <p:cNvSpPr txBox="1"/>
          <p:nvPr/>
        </p:nvSpPr>
        <p:spPr>
          <a:xfrm>
            <a:off x="537078" y="1397800"/>
            <a:ext cx="1044600" cy="240000"/>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Place </a:t>
            </a:r>
            <a:r>
              <a:rPr lang="en-US" sz="1000" b="1">
                <a:latin typeface="Helvetica Neue"/>
                <a:ea typeface="Helvetica Neue"/>
                <a:cs typeface="Helvetica Neue"/>
                <a:sym typeface="Helvetica Neue"/>
              </a:rPr>
              <a:t>Order</a:t>
            </a:r>
            <a:r>
              <a:rPr lang="en-US" sz="1000" b="1" i="0" u="none" strike="noStrike" cap="none">
                <a:solidFill>
                  <a:srgbClr val="000000"/>
                </a:solidFill>
                <a:latin typeface="Helvetica Neue"/>
                <a:ea typeface="Helvetica Neue"/>
                <a:cs typeface="Helvetica Neue"/>
                <a:sym typeface="Helvetica Neue"/>
              </a:rPr>
              <a:t> </a:t>
            </a:r>
            <a:endParaRPr/>
          </a:p>
        </p:txBody>
      </p:sp>
      <p:cxnSp>
        <p:nvCxnSpPr>
          <p:cNvPr id="890" name="Google Shape;890;p5"/>
          <p:cNvCxnSpPr/>
          <p:nvPr/>
        </p:nvCxnSpPr>
        <p:spPr>
          <a:xfrm>
            <a:off x="3591093" y="1864240"/>
            <a:ext cx="1987214" cy="1"/>
          </a:xfrm>
          <a:prstGeom prst="straightConnector1">
            <a:avLst/>
          </a:prstGeom>
          <a:noFill/>
          <a:ln w="12700" cap="flat" cmpd="sng">
            <a:solidFill>
              <a:srgbClr val="000000"/>
            </a:solidFill>
            <a:prstDash val="solid"/>
            <a:round/>
            <a:headEnd type="none" w="sm" len="sm"/>
            <a:tailEnd type="triangle" w="med" len="med"/>
          </a:ln>
        </p:spPr>
      </p:cxnSp>
      <p:cxnSp>
        <p:nvCxnSpPr>
          <p:cNvPr id="891" name="Google Shape;891;p5"/>
          <p:cNvCxnSpPr/>
          <p:nvPr/>
        </p:nvCxnSpPr>
        <p:spPr>
          <a:xfrm>
            <a:off x="1624838" y="3153905"/>
            <a:ext cx="5978782" cy="1"/>
          </a:xfrm>
          <a:prstGeom prst="straightConnector1">
            <a:avLst/>
          </a:prstGeom>
          <a:noFill/>
          <a:ln w="25400" cap="flat" cmpd="sng">
            <a:solidFill>
              <a:srgbClr val="000000"/>
            </a:solidFill>
            <a:prstDash val="dot"/>
            <a:miter lim="400000"/>
            <a:headEnd type="triangle" w="med" len="med"/>
            <a:tailEnd type="none" w="sm" len="sm"/>
          </a:ln>
        </p:spPr>
      </p:cxnSp>
      <p:sp>
        <p:nvSpPr>
          <p:cNvPr id="892" name="Google Shape;892;p5"/>
          <p:cNvSpPr txBox="1"/>
          <p:nvPr/>
        </p:nvSpPr>
        <p:spPr>
          <a:xfrm>
            <a:off x="5813274" y="2161661"/>
            <a:ext cx="1278254" cy="392555"/>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Handover to Store </a:t>
            </a:r>
            <a:endParaRPr/>
          </a:p>
          <a:p>
            <a:pPr marL="0" marR="0" lvl="0" indent="0" algn="l"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Delivery Boy</a:t>
            </a:r>
            <a:endParaRPr/>
          </a:p>
        </p:txBody>
      </p:sp>
      <p:sp>
        <p:nvSpPr>
          <p:cNvPr id="893" name="Google Shape;893;p5"/>
          <p:cNvSpPr txBox="1"/>
          <p:nvPr/>
        </p:nvSpPr>
        <p:spPr>
          <a:xfrm>
            <a:off x="7841658" y="2699952"/>
            <a:ext cx="590930" cy="392555"/>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Start </a:t>
            </a:r>
            <a:endParaRPr/>
          </a:p>
          <a:p>
            <a:pPr marL="0" marR="0" lvl="0" indent="0" algn="l"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Delivery</a:t>
            </a:r>
            <a:endParaRPr/>
          </a:p>
        </p:txBody>
      </p:sp>
      <p:grpSp>
        <p:nvGrpSpPr>
          <p:cNvPr id="894" name="Google Shape;894;p5"/>
          <p:cNvGrpSpPr/>
          <p:nvPr/>
        </p:nvGrpSpPr>
        <p:grpSpPr>
          <a:xfrm>
            <a:off x="7682993" y="3226230"/>
            <a:ext cx="160113" cy="228999"/>
            <a:chOff x="0" y="0"/>
            <a:chExt cx="160111" cy="228997"/>
          </a:xfrm>
        </p:grpSpPr>
        <p:cxnSp>
          <p:nvCxnSpPr>
            <p:cNvPr id="895" name="Google Shape;895;p5"/>
            <p:cNvCxnSpPr/>
            <p:nvPr/>
          </p:nvCxnSpPr>
          <p:spPr>
            <a:xfrm>
              <a:off x="0" y="0"/>
              <a:ext cx="160111" cy="0"/>
            </a:xfrm>
            <a:prstGeom prst="straightConnector1">
              <a:avLst/>
            </a:prstGeom>
            <a:noFill/>
            <a:ln w="12700" cap="flat" cmpd="sng">
              <a:solidFill>
                <a:srgbClr val="000000"/>
              </a:solidFill>
              <a:prstDash val="solid"/>
              <a:round/>
              <a:headEnd type="none" w="sm" len="sm"/>
              <a:tailEnd type="triangle" w="med" len="med"/>
            </a:ln>
          </p:spPr>
        </p:cxnSp>
        <p:cxnSp>
          <p:nvCxnSpPr>
            <p:cNvPr id="896" name="Google Shape;896;p5"/>
            <p:cNvCxnSpPr/>
            <p:nvPr/>
          </p:nvCxnSpPr>
          <p:spPr>
            <a:xfrm>
              <a:off x="0" y="228996"/>
              <a:ext cx="160111" cy="1"/>
            </a:xfrm>
            <a:prstGeom prst="straightConnector1">
              <a:avLst/>
            </a:prstGeom>
            <a:noFill/>
            <a:ln w="12700" cap="flat" cmpd="sng">
              <a:solidFill>
                <a:srgbClr val="000000"/>
              </a:solidFill>
              <a:prstDash val="solid"/>
              <a:round/>
              <a:headEnd type="triangle" w="med" len="med"/>
              <a:tailEnd type="none" w="sm" len="sm"/>
            </a:ln>
          </p:spPr>
        </p:cxnSp>
        <p:cxnSp>
          <p:nvCxnSpPr>
            <p:cNvPr id="897" name="Google Shape;897;p5"/>
            <p:cNvCxnSpPr/>
            <p:nvPr/>
          </p:nvCxnSpPr>
          <p:spPr>
            <a:xfrm flipH="1">
              <a:off x="152549" y="25061"/>
              <a:ext cx="1" cy="184559"/>
            </a:xfrm>
            <a:prstGeom prst="straightConnector1">
              <a:avLst/>
            </a:prstGeom>
            <a:noFill/>
            <a:ln w="12700" cap="flat" cmpd="sng">
              <a:solidFill>
                <a:srgbClr val="000000"/>
              </a:solidFill>
              <a:prstDash val="solid"/>
              <a:round/>
              <a:headEnd type="none" w="sm" len="sm"/>
              <a:tailEnd type="triangle" w="med" len="med"/>
            </a:ln>
          </p:spPr>
        </p:cxnSp>
      </p:grpSp>
      <p:cxnSp>
        <p:nvCxnSpPr>
          <p:cNvPr id="898" name="Google Shape;898;p5"/>
          <p:cNvCxnSpPr/>
          <p:nvPr/>
        </p:nvCxnSpPr>
        <p:spPr>
          <a:xfrm>
            <a:off x="5594002" y="3565903"/>
            <a:ext cx="2012615" cy="1"/>
          </a:xfrm>
          <a:prstGeom prst="straightConnector1">
            <a:avLst/>
          </a:prstGeom>
          <a:noFill/>
          <a:ln w="25400" cap="flat" cmpd="sng">
            <a:solidFill>
              <a:srgbClr val="000000"/>
            </a:solidFill>
            <a:prstDash val="dot"/>
            <a:miter lim="400000"/>
            <a:headEnd type="triangle" w="med" len="med"/>
            <a:tailEnd type="none" w="sm" len="sm"/>
          </a:ln>
        </p:spPr>
      </p:cxnSp>
      <p:sp>
        <p:nvSpPr>
          <p:cNvPr id="899" name="Google Shape;899;p5"/>
          <p:cNvSpPr txBox="1"/>
          <p:nvPr/>
        </p:nvSpPr>
        <p:spPr>
          <a:xfrm>
            <a:off x="5988158" y="3343985"/>
            <a:ext cx="1284985" cy="240155"/>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Hand over payment</a:t>
            </a:r>
            <a:endParaRPr/>
          </a:p>
        </p:txBody>
      </p:sp>
      <p:sp>
        <p:nvSpPr>
          <p:cNvPr id="900" name="Google Shape;900;p5"/>
          <p:cNvSpPr txBox="1"/>
          <p:nvPr/>
        </p:nvSpPr>
        <p:spPr>
          <a:xfrm>
            <a:off x="4765570" y="4241469"/>
            <a:ext cx="1701672" cy="523180"/>
          </a:xfrm>
          <a:prstGeom prst="rect">
            <a:avLst/>
          </a:prstGeom>
          <a:solidFill>
            <a:srgbClr val="FFFFFF"/>
          </a:solid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400"/>
              <a:buFont typeface="Helvetica Neue"/>
              <a:buNone/>
            </a:pPr>
            <a:r>
              <a:rPr lang="en-US" sz="1400" b="1" i="0" u="none" strike="noStrike" cap="none" dirty="0" err="1" smtClean="0">
                <a:solidFill>
                  <a:srgbClr val="000000"/>
                </a:solidFill>
                <a:latin typeface="Helvetica Neue"/>
                <a:ea typeface="Helvetica Neue"/>
                <a:cs typeface="Helvetica Neue"/>
                <a:sym typeface="Helvetica Neue"/>
              </a:rPr>
              <a:t>Shivam</a:t>
            </a:r>
            <a:r>
              <a:rPr lang="en-US" sz="1400" b="1" i="0" u="none" strike="noStrike" cap="none" dirty="0" smtClean="0">
                <a:solidFill>
                  <a:srgbClr val="000000"/>
                </a:solidFill>
                <a:latin typeface="Helvetica Neue"/>
                <a:ea typeface="Helvetica Neue"/>
                <a:cs typeface="Helvetica Neue"/>
                <a:sym typeface="Helvetica Neue"/>
              </a:rPr>
              <a:t> Store</a:t>
            </a:r>
            <a:endParaRPr dirty="0"/>
          </a:p>
          <a:p>
            <a:pPr marL="0" marR="0" lvl="0" indent="0" algn="ctr" rtl="0">
              <a:lnSpc>
                <a:spcPct val="100000"/>
              </a:lnSpc>
              <a:spcBef>
                <a:spcPts val="0"/>
              </a:spcBef>
              <a:spcAft>
                <a:spcPts val="0"/>
              </a:spcAft>
              <a:buClr>
                <a:srgbClr val="000000"/>
              </a:buClr>
              <a:buSzPts val="1400"/>
              <a:buFont typeface="Helvetica Neue"/>
              <a:buNone/>
            </a:pPr>
            <a:r>
              <a:rPr lang="en-US" sz="1400" b="1" i="0" u="none" strike="noStrike" cap="none" dirty="0">
                <a:solidFill>
                  <a:srgbClr val="000000"/>
                </a:solidFill>
                <a:latin typeface="Helvetica Neue"/>
                <a:ea typeface="Helvetica Neue"/>
                <a:cs typeface="Helvetica Neue"/>
                <a:sym typeface="Helvetica Neue"/>
              </a:rPr>
              <a:t>@CV Raman Nagar</a:t>
            </a:r>
            <a:endParaRPr dirty="0"/>
          </a:p>
        </p:txBody>
      </p:sp>
      <p:sp>
        <p:nvSpPr>
          <p:cNvPr id="901" name="Google Shape;901;p5"/>
          <p:cNvSpPr txBox="1"/>
          <p:nvPr/>
        </p:nvSpPr>
        <p:spPr>
          <a:xfrm>
            <a:off x="1696328" y="3269659"/>
            <a:ext cx="635634" cy="240155"/>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Payment</a:t>
            </a:r>
            <a:endParaRPr/>
          </a:p>
        </p:txBody>
      </p:sp>
      <p:grpSp>
        <p:nvGrpSpPr>
          <p:cNvPr id="902" name="Google Shape;902;p5"/>
          <p:cNvGrpSpPr/>
          <p:nvPr/>
        </p:nvGrpSpPr>
        <p:grpSpPr>
          <a:xfrm>
            <a:off x="1537663" y="3275238"/>
            <a:ext cx="160112" cy="228999"/>
            <a:chOff x="0" y="0"/>
            <a:chExt cx="160111" cy="228997"/>
          </a:xfrm>
        </p:grpSpPr>
        <p:cxnSp>
          <p:nvCxnSpPr>
            <p:cNvPr id="903" name="Google Shape;903;p5"/>
            <p:cNvCxnSpPr/>
            <p:nvPr/>
          </p:nvCxnSpPr>
          <p:spPr>
            <a:xfrm>
              <a:off x="0" y="0"/>
              <a:ext cx="160111" cy="0"/>
            </a:xfrm>
            <a:prstGeom prst="straightConnector1">
              <a:avLst/>
            </a:prstGeom>
            <a:noFill/>
            <a:ln w="12700" cap="flat" cmpd="sng">
              <a:solidFill>
                <a:srgbClr val="000000"/>
              </a:solidFill>
              <a:prstDash val="solid"/>
              <a:round/>
              <a:headEnd type="none" w="sm" len="sm"/>
              <a:tailEnd type="triangle" w="med" len="med"/>
            </a:ln>
          </p:spPr>
        </p:cxnSp>
        <p:cxnSp>
          <p:nvCxnSpPr>
            <p:cNvPr id="904" name="Google Shape;904;p5"/>
            <p:cNvCxnSpPr/>
            <p:nvPr/>
          </p:nvCxnSpPr>
          <p:spPr>
            <a:xfrm>
              <a:off x="0" y="228996"/>
              <a:ext cx="160111" cy="1"/>
            </a:xfrm>
            <a:prstGeom prst="straightConnector1">
              <a:avLst/>
            </a:prstGeom>
            <a:noFill/>
            <a:ln w="12700" cap="flat" cmpd="sng">
              <a:solidFill>
                <a:srgbClr val="000000"/>
              </a:solidFill>
              <a:prstDash val="solid"/>
              <a:round/>
              <a:headEnd type="triangle" w="med" len="med"/>
              <a:tailEnd type="none" w="sm" len="sm"/>
            </a:ln>
          </p:spPr>
        </p:cxnSp>
        <p:cxnSp>
          <p:nvCxnSpPr>
            <p:cNvPr id="905" name="Google Shape;905;p5"/>
            <p:cNvCxnSpPr/>
            <p:nvPr/>
          </p:nvCxnSpPr>
          <p:spPr>
            <a:xfrm flipH="1">
              <a:off x="152549" y="25061"/>
              <a:ext cx="1" cy="184559"/>
            </a:xfrm>
            <a:prstGeom prst="straightConnector1">
              <a:avLst/>
            </a:prstGeom>
            <a:noFill/>
            <a:ln w="12700" cap="flat" cmpd="sng">
              <a:solidFill>
                <a:srgbClr val="000000"/>
              </a:solidFill>
              <a:prstDash val="solid"/>
              <a:round/>
              <a:headEnd type="none" w="sm" len="sm"/>
              <a:tailEnd type="triangle" w="med" len="med"/>
            </a:ln>
          </p:spPr>
        </p:cxnSp>
      </p:grpSp>
      <p:sp>
        <p:nvSpPr>
          <p:cNvPr id="906" name="Google Shape;906;p5"/>
          <p:cNvSpPr txBox="1">
            <a:spLocks noGrp="1"/>
          </p:cNvSpPr>
          <p:nvPr>
            <p:ph type="sldNum" idx="12"/>
          </p:nvPr>
        </p:nvSpPr>
        <p:spPr>
          <a:xfrm>
            <a:off x="8660940" y="4757408"/>
            <a:ext cx="406800" cy="399000"/>
          </a:xfrm>
          <a:prstGeom prst="rect">
            <a:avLst/>
          </a:prstGeom>
        </p:spPr>
        <p:txBody>
          <a:bodyPr spcFirstLastPara="1" wrap="square" lIns="40800" tIns="40800" rIns="40800" bIns="40800" anchor="ctr" anchorCtr="0">
            <a:noAutofit/>
          </a:bodyPr>
          <a:lstStyle/>
          <a:p>
            <a:pPr marL="0" lvl="0" indent="0" algn="r" rtl="0">
              <a:spcBef>
                <a:spcPts val="0"/>
              </a:spcBef>
              <a:spcAft>
                <a:spcPts val="0"/>
              </a:spcAft>
              <a:buClr>
                <a:srgbClr val="FFFFFF"/>
              </a:buClr>
              <a:buSzPts val="2100"/>
              <a:buFont typeface="Calibri"/>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6"/>
          <p:cNvSpPr/>
          <p:nvPr/>
        </p:nvSpPr>
        <p:spPr>
          <a:xfrm rot="-5400000">
            <a:off x="-710206" y="2476149"/>
            <a:ext cx="3270655" cy="395085"/>
          </a:xfrm>
          <a:prstGeom prst="rect">
            <a:avLst/>
          </a:prstGeom>
          <a:solidFill>
            <a:srgbClr val="FFFFFF"/>
          </a:solidFill>
          <a:ln w="12700" cap="flat" cmpd="sng">
            <a:solidFill>
              <a:srgbClr val="A7A7A7"/>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800"/>
              <a:buFont typeface="Helvetica Neue"/>
              <a:buNone/>
            </a:pPr>
            <a:r>
              <a:rPr lang="en-US" sz="1800" b="0" i="0" u="none" strike="noStrike" cap="none">
                <a:solidFill>
                  <a:srgbClr val="000000"/>
                </a:solidFill>
                <a:latin typeface="Helvetica Neue"/>
                <a:ea typeface="Helvetica Neue"/>
                <a:cs typeface="Helvetica Neue"/>
                <a:sym typeface="Helvetica Neue"/>
              </a:rPr>
              <a:t>Customer</a:t>
            </a:r>
            <a:endParaRPr/>
          </a:p>
        </p:txBody>
      </p:sp>
      <p:cxnSp>
        <p:nvCxnSpPr>
          <p:cNvPr id="912" name="Google Shape;912;p6"/>
          <p:cNvCxnSpPr/>
          <p:nvPr/>
        </p:nvCxnSpPr>
        <p:spPr>
          <a:xfrm>
            <a:off x="1202814" y="1364809"/>
            <a:ext cx="2038015" cy="1"/>
          </a:xfrm>
          <a:prstGeom prst="straightConnector1">
            <a:avLst/>
          </a:prstGeom>
          <a:noFill/>
          <a:ln w="12700" cap="flat" cmpd="sng">
            <a:solidFill>
              <a:srgbClr val="000000"/>
            </a:solidFill>
            <a:prstDash val="solid"/>
            <a:round/>
            <a:headEnd type="none" w="sm" len="sm"/>
            <a:tailEnd type="triangle" w="med" len="med"/>
          </a:ln>
        </p:spPr>
      </p:cxnSp>
      <p:cxnSp>
        <p:nvCxnSpPr>
          <p:cNvPr id="913" name="Google Shape;913;p6"/>
          <p:cNvCxnSpPr/>
          <p:nvPr/>
        </p:nvCxnSpPr>
        <p:spPr>
          <a:xfrm>
            <a:off x="3583728" y="1436066"/>
            <a:ext cx="2036639" cy="1"/>
          </a:xfrm>
          <a:prstGeom prst="straightConnector1">
            <a:avLst/>
          </a:prstGeom>
          <a:noFill/>
          <a:ln w="12700" cap="flat" cmpd="sng">
            <a:solidFill>
              <a:srgbClr val="000000"/>
            </a:solidFill>
            <a:prstDash val="solid"/>
            <a:round/>
            <a:headEnd type="none" w="sm" len="sm"/>
            <a:tailEnd type="triangle" w="med" len="med"/>
          </a:ln>
        </p:spPr>
      </p:cxnSp>
      <p:sp>
        <p:nvSpPr>
          <p:cNvPr id="914" name="Google Shape;914;p6"/>
          <p:cNvSpPr txBox="1"/>
          <p:nvPr/>
        </p:nvSpPr>
        <p:spPr>
          <a:xfrm>
            <a:off x="1677691" y="1111249"/>
            <a:ext cx="449960" cy="240156"/>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Order</a:t>
            </a:r>
            <a:endParaRPr/>
          </a:p>
        </p:txBody>
      </p:sp>
      <p:sp>
        <p:nvSpPr>
          <p:cNvPr id="915" name="Google Shape;915;p6"/>
          <p:cNvSpPr txBox="1"/>
          <p:nvPr/>
        </p:nvSpPr>
        <p:spPr>
          <a:xfrm>
            <a:off x="4199510" y="1244732"/>
            <a:ext cx="755649" cy="240155"/>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New Order</a:t>
            </a:r>
            <a:endParaRPr/>
          </a:p>
        </p:txBody>
      </p:sp>
      <p:grpSp>
        <p:nvGrpSpPr>
          <p:cNvPr id="916" name="Google Shape;916;p6"/>
          <p:cNvGrpSpPr/>
          <p:nvPr/>
        </p:nvGrpSpPr>
        <p:grpSpPr>
          <a:xfrm>
            <a:off x="5964640" y="1438561"/>
            <a:ext cx="160113" cy="228999"/>
            <a:chOff x="0" y="0"/>
            <a:chExt cx="160111" cy="228997"/>
          </a:xfrm>
        </p:grpSpPr>
        <p:cxnSp>
          <p:nvCxnSpPr>
            <p:cNvPr id="917" name="Google Shape;917;p6"/>
            <p:cNvCxnSpPr/>
            <p:nvPr/>
          </p:nvCxnSpPr>
          <p:spPr>
            <a:xfrm>
              <a:off x="0" y="0"/>
              <a:ext cx="160111" cy="0"/>
            </a:xfrm>
            <a:prstGeom prst="straightConnector1">
              <a:avLst/>
            </a:prstGeom>
            <a:noFill/>
            <a:ln w="12700" cap="flat" cmpd="sng">
              <a:solidFill>
                <a:srgbClr val="000000"/>
              </a:solidFill>
              <a:prstDash val="solid"/>
              <a:round/>
              <a:headEnd type="none" w="sm" len="sm"/>
              <a:tailEnd type="triangle" w="med" len="med"/>
            </a:ln>
          </p:spPr>
        </p:cxnSp>
        <p:cxnSp>
          <p:nvCxnSpPr>
            <p:cNvPr id="918" name="Google Shape;918;p6"/>
            <p:cNvCxnSpPr/>
            <p:nvPr/>
          </p:nvCxnSpPr>
          <p:spPr>
            <a:xfrm>
              <a:off x="0" y="228996"/>
              <a:ext cx="160111" cy="1"/>
            </a:xfrm>
            <a:prstGeom prst="straightConnector1">
              <a:avLst/>
            </a:prstGeom>
            <a:noFill/>
            <a:ln w="12700" cap="flat" cmpd="sng">
              <a:solidFill>
                <a:srgbClr val="000000"/>
              </a:solidFill>
              <a:prstDash val="solid"/>
              <a:round/>
              <a:headEnd type="triangle" w="med" len="med"/>
              <a:tailEnd type="none" w="sm" len="sm"/>
            </a:ln>
          </p:spPr>
        </p:cxnSp>
        <p:cxnSp>
          <p:nvCxnSpPr>
            <p:cNvPr id="919" name="Google Shape;919;p6"/>
            <p:cNvCxnSpPr/>
            <p:nvPr/>
          </p:nvCxnSpPr>
          <p:spPr>
            <a:xfrm flipH="1">
              <a:off x="152549" y="25061"/>
              <a:ext cx="1" cy="184559"/>
            </a:xfrm>
            <a:prstGeom prst="straightConnector1">
              <a:avLst/>
            </a:prstGeom>
            <a:noFill/>
            <a:ln w="12700" cap="flat" cmpd="sng">
              <a:solidFill>
                <a:srgbClr val="000000"/>
              </a:solidFill>
              <a:prstDash val="solid"/>
              <a:round/>
              <a:headEnd type="none" w="sm" len="sm"/>
              <a:tailEnd type="triangle" w="med" len="med"/>
            </a:ln>
          </p:spPr>
        </p:cxnSp>
      </p:grpSp>
      <p:sp>
        <p:nvSpPr>
          <p:cNvPr id="920" name="Google Shape;920;p6"/>
          <p:cNvSpPr txBox="1"/>
          <p:nvPr/>
        </p:nvSpPr>
        <p:spPr>
          <a:xfrm>
            <a:off x="6197093" y="1432982"/>
            <a:ext cx="913256" cy="240155"/>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Accept Order</a:t>
            </a:r>
            <a:endParaRPr/>
          </a:p>
        </p:txBody>
      </p:sp>
      <p:grpSp>
        <p:nvGrpSpPr>
          <p:cNvPr id="921" name="Google Shape;921;p6"/>
          <p:cNvGrpSpPr/>
          <p:nvPr/>
        </p:nvGrpSpPr>
        <p:grpSpPr>
          <a:xfrm>
            <a:off x="5964640" y="1796193"/>
            <a:ext cx="160113" cy="228999"/>
            <a:chOff x="0" y="0"/>
            <a:chExt cx="160111" cy="228997"/>
          </a:xfrm>
        </p:grpSpPr>
        <p:cxnSp>
          <p:nvCxnSpPr>
            <p:cNvPr id="922" name="Google Shape;922;p6"/>
            <p:cNvCxnSpPr/>
            <p:nvPr/>
          </p:nvCxnSpPr>
          <p:spPr>
            <a:xfrm>
              <a:off x="0" y="0"/>
              <a:ext cx="160111" cy="0"/>
            </a:xfrm>
            <a:prstGeom prst="straightConnector1">
              <a:avLst/>
            </a:prstGeom>
            <a:noFill/>
            <a:ln w="12700" cap="flat" cmpd="sng">
              <a:solidFill>
                <a:srgbClr val="000000"/>
              </a:solidFill>
              <a:prstDash val="solid"/>
              <a:round/>
              <a:headEnd type="none" w="sm" len="sm"/>
              <a:tailEnd type="triangle" w="med" len="med"/>
            </a:ln>
          </p:spPr>
        </p:cxnSp>
        <p:cxnSp>
          <p:nvCxnSpPr>
            <p:cNvPr id="923" name="Google Shape;923;p6"/>
            <p:cNvCxnSpPr/>
            <p:nvPr/>
          </p:nvCxnSpPr>
          <p:spPr>
            <a:xfrm>
              <a:off x="0" y="228996"/>
              <a:ext cx="160111" cy="1"/>
            </a:xfrm>
            <a:prstGeom prst="straightConnector1">
              <a:avLst/>
            </a:prstGeom>
            <a:noFill/>
            <a:ln w="12700" cap="flat" cmpd="sng">
              <a:solidFill>
                <a:srgbClr val="000000"/>
              </a:solidFill>
              <a:prstDash val="solid"/>
              <a:round/>
              <a:headEnd type="triangle" w="med" len="med"/>
              <a:tailEnd type="none" w="sm" len="sm"/>
            </a:ln>
          </p:spPr>
        </p:cxnSp>
        <p:cxnSp>
          <p:nvCxnSpPr>
            <p:cNvPr id="924" name="Google Shape;924;p6"/>
            <p:cNvCxnSpPr/>
            <p:nvPr/>
          </p:nvCxnSpPr>
          <p:spPr>
            <a:xfrm flipH="1">
              <a:off x="152549" y="25061"/>
              <a:ext cx="1" cy="184559"/>
            </a:xfrm>
            <a:prstGeom prst="straightConnector1">
              <a:avLst/>
            </a:prstGeom>
            <a:noFill/>
            <a:ln w="12700" cap="flat" cmpd="sng">
              <a:solidFill>
                <a:srgbClr val="000000"/>
              </a:solidFill>
              <a:prstDash val="solid"/>
              <a:round/>
              <a:headEnd type="none" w="sm" len="sm"/>
              <a:tailEnd type="triangle" w="med" len="med"/>
            </a:ln>
          </p:spPr>
        </p:cxnSp>
      </p:grpSp>
      <p:sp>
        <p:nvSpPr>
          <p:cNvPr id="925" name="Google Shape;925;p6"/>
          <p:cNvSpPr txBox="1"/>
          <p:nvPr/>
        </p:nvSpPr>
        <p:spPr>
          <a:xfrm>
            <a:off x="6197093" y="1790615"/>
            <a:ext cx="1505330" cy="240155"/>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Print Bill With QR Code</a:t>
            </a:r>
            <a:endParaRPr/>
          </a:p>
        </p:txBody>
      </p:sp>
      <p:grpSp>
        <p:nvGrpSpPr>
          <p:cNvPr id="926" name="Google Shape;926;p6"/>
          <p:cNvGrpSpPr/>
          <p:nvPr/>
        </p:nvGrpSpPr>
        <p:grpSpPr>
          <a:xfrm>
            <a:off x="5981241" y="2538024"/>
            <a:ext cx="160112" cy="228999"/>
            <a:chOff x="0" y="0"/>
            <a:chExt cx="160111" cy="228997"/>
          </a:xfrm>
        </p:grpSpPr>
        <p:cxnSp>
          <p:nvCxnSpPr>
            <p:cNvPr id="927" name="Google Shape;927;p6"/>
            <p:cNvCxnSpPr/>
            <p:nvPr/>
          </p:nvCxnSpPr>
          <p:spPr>
            <a:xfrm>
              <a:off x="0" y="0"/>
              <a:ext cx="160111" cy="0"/>
            </a:xfrm>
            <a:prstGeom prst="straightConnector1">
              <a:avLst/>
            </a:prstGeom>
            <a:noFill/>
            <a:ln w="12700" cap="flat" cmpd="sng">
              <a:solidFill>
                <a:srgbClr val="000000"/>
              </a:solidFill>
              <a:prstDash val="solid"/>
              <a:round/>
              <a:headEnd type="none" w="sm" len="sm"/>
              <a:tailEnd type="triangle" w="med" len="med"/>
            </a:ln>
          </p:spPr>
        </p:cxnSp>
        <p:cxnSp>
          <p:nvCxnSpPr>
            <p:cNvPr id="928" name="Google Shape;928;p6"/>
            <p:cNvCxnSpPr/>
            <p:nvPr/>
          </p:nvCxnSpPr>
          <p:spPr>
            <a:xfrm>
              <a:off x="0" y="228996"/>
              <a:ext cx="160111" cy="1"/>
            </a:xfrm>
            <a:prstGeom prst="straightConnector1">
              <a:avLst/>
            </a:prstGeom>
            <a:noFill/>
            <a:ln w="12700" cap="flat" cmpd="sng">
              <a:solidFill>
                <a:srgbClr val="000000"/>
              </a:solidFill>
              <a:prstDash val="solid"/>
              <a:round/>
              <a:headEnd type="triangle" w="med" len="med"/>
              <a:tailEnd type="none" w="sm" len="sm"/>
            </a:ln>
          </p:spPr>
        </p:cxnSp>
        <p:cxnSp>
          <p:nvCxnSpPr>
            <p:cNvPr id="929" name="Google Shape;929;p6"/>
            <p:cNvCxnSpPr/>
            <p:nvPr/>
          </p:nvCxnSpPr>
          <p:spPr>
            <a:xfrm flipH="1">
              <a:off x="152549" y="25061"/>
              <a:ext cx="1" cy="184559"/>
            </a:xfrm>
            <a:prstGeom prst="straightConnector1">
              <a:avLst/>
            </a:prstGeom>
            <a:noFill/>
            <a:ln w="12700" cap="flat" cmpd="sng">
              <a:solidFill>
                <a:srgbClr val="000000"/>
              </a:solidFill>
              <a:prstDash val="solid"/>
              <a:round/>
              <a:headEnd type="none" w="sm" len="sm"/>
              <a:tailEnd type="triangle" w="med" len="med"/>
            </a:ln>
          </p:spPr>
        </p:cxnSp>
      </p:grpSp>
      <p:sp>
        <p:nvSpPr>
          <p:cNvPr id="930" name="Google Shape;930;p6"/>
          <p:cNvSpPr txBox="1"/>
          <p:nvPr/>
        </p:nvSpPr>
        <p:spPr>
          <a:xfrm>
            <a:off x="6213477" y="2514166"/>
            <a:ext cx="1510156" cy="240155"/>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Collect Payment if CoD</a:t>
            </a:r>
            <a:endParaRPr/>
          </a:p>
        </p:txBody>
      </p:sp>
      <p:sp>
        <p:nvSpPr>
          <p:cNvPr id="931" name="Google Shape;931;p6"/>
          <p:cNvSpPr txBox="1"/>
          <p:nvPr/>
        </p:nvSpPr>
        <p:spPr>
          <a:xfrm>
            <a:off x="6095938" y="2139148"/>
            <a:ext cx="1804415" cy="240155"/>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Customer comes to counter</a:t>
            </a:r>
            <a:endParaRPr/>
          </a:p>
        </p:txBody>
      </p:sp>
      <p:cxnSp>
        <p:nvCxnSpPr>
          <p:cNvPr id="932" name="Google Shape;932;p6"/>
          <p:cNvCxnSpPr/>
          <p:nvPr/>
        </p:nvCxnSpPr>
        <p:spPr>
          <a:xfrm rot="10800000">
            <a:off x="5946675" y="2370264"/>
            <a:ext cx="1955367" cy="1"/>
          </a:xfrm>
          <a:prstGeom prst="straightConnector1">
            <a:avLst/>
          </a:prstGeom>
          <a:noFill/>
          <a:ln w="19050" cap="flat" cmpd="sng">
            <a:solidFill>
              <a:srgbClr val="FF2600"/>
            </a:solidFill>
            <a:prstDash val="dot"/>
            <a:miter lim="400000"/>
            <a:headEnd type="none" w="sm" len="sm"/>
            <a:tailEnd type="triangle" w="med" len="med"/>
          </a:ln>
        </p:spPr>
      </p:cxnSp>
      <p:cxnSp>
        <p:nvCxnSpPr>
          <p:cNvPr id="933" name="Google Shape;933;p6"/>
          <p:cNvCxnSpPr/>
          <p:nvPr/>
        </p:nvCxnSpPr>
        <p:spPr>
          <a:xfrm>
            <a:off x="1201215" y="1679112"/>
            <a:ext cx="2038015" cy="1"/>
          </a:xfrm>
          <a:prstGeom prst="straightConnector1">
            <a:avLst/>
          </a:prstGeom>
          <a:noFill/>
          <a:ln w="12700" cap="flat" cmpd="sng">
            <a:solidFill>
              <a:srgbClr val="0433FF"/>
            </a:solidFill>
            <a:prstDash val="solid"/>
            <a:round/>
            <a:headEnd type="triangle" w="med" len="med"/>
            <a:tailEnd type="none" w="sm" len="sm"/>
          </a:ln>
        </p:spPr>
      </p:cxnSp>
      <p:cxnSp>
        <p:nvCxnSpPr>
          <p:cNvPr id="934" name="Google Shape;934;p6"/>
          <p:cNvCxnSpPr/>
          <p:nvPr/>
        </p:nvCxnSpPr>
        <p:spPr>
          <a:xfrm>
            <a:off x="3608001" y="2168616"/>
            <a:ext cx="2038014" cy="1"/>
          </a:xfrm>
          <a:prstGeom prst="straightConnector1">
            <a:avLst/>
          </a:prstGeom>
          <a:noFill/>
          <a:ln w="12700" cap="flat" cmpd="sng">
            <a:solidFill>
              <a:srgbClr val="000000"/>
            </a:solidFill>
            <a:prstDash val="solid"/>
            <a:round/>
            <a:headEnd type="triangle" w="med" len="med"/>
            <a:tailEnd type="none" w="sm" len="sm"/>
          </a:ln>
        </p:spPr>
      </p:cxnSp>
      <p:sp>
        <p:nvSpPr>
          <p:cNvPr id="935" name="Google Shape;935;p6"/>
          <p:cNvSpPr txBox="1"/>
          <p:nvPr/>
        </p:nvSpPr>
        <p:spPr>
          <a:xfrm>
            <a:off x="4199510" y="1901621"/>
            <a:ext cx="866266" cy="240155"/>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Order Ready</a:t>
            </a:r>
            <a:endParaRPr/>
          </a:p>
        </p:txBody>
      </p:sp>
      <p:sp>
        <p:nvSpPr>
          <p:cNvPr id="936" name="Google Shape;936;p6"/>
          <p:cNvSpPr txBox="1"/>
          <p:nvPr/>
        </p:nvSpPr>
        <p:spPr>
          <a:xfrm>
            <a:off x="2020897" y="1437750"/>
            <a:ext cx="680592" cy="240155"/>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SMS OTP</a:t>
            </a:r>
            <a:endParaRPr/>
          </a:p>
        </p:txBody>
      </p:sp>
      <p:sp>
        <p:nvSpPr>
          <p:cNvPr id="937" name="Google Shape;937;p6"/>
          <p:cNvSpPr txBox="1"/>
          <p:nvPr/>
        </p:nvSpPr>
        <p:spPr>
          <a:xfrm>
            <a:off x="3845181" y="3317902"/>
            <a:ext cx="1150492" cy="240155"/>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Order Completed</a:t>
            </a:r>
            <a:endParaRPr/>
          </a:p>
        </p:txBody>
      </p:sp>
      <p:grpSp>
        <p:nvGrpSpPr>
          <p:cNvPr id="938" name="Google Shape;938;p6"/>
          <p:cNvGrpSpPr/>
          <p:nvPr/>
        </p:nvGrpSpPr>
        <p:grpSpPr>
          <a:xfrm>
            <a:off x="5973202" y="3319616"/>
            <a:ext cx="160112" cy="228999"/>
            <a:chOff x="0" y="0"/>
            <a:chExt cx="160111" cy="228997"/>
          </a:xfrm>
        </p:grpSpPr>
        <p:cxnSp>
          <p:nvCxnSpPr>
            <p:cNvPr id="939" name="Google Shape;939;p6"/>
            <p:cNvCxnSpPr/>
            <p:nvPr/>
          </p:nvCxnSpPr>
          <p:spPr>
            <a:xfrm>
              <a:off x="0" y="0"/>
              <a:ext cx="160111" cy="0"/>
            </a:xfrm>
            <a:prstGeom prst="straightConnector1">
              <a:avLst/>
            </a:prstGeom>
            <a:noFill/>
            <a:ln w="12700" cap="flat" cmpd="sng">
              <a:solidFill>
                <a:srgbClr val="000000"/>
              </a:solidFill>
              <a:prstDash val="solid"/>
              <a:round/>
              <a:headEnd type="none" w="sm" len="sm"/>
              <a:tailEnd type="triangle" w="med" len="med"/>
            </a:ln>
          </p:spPr>
        </p:cxnSp>
        <p:cxnSp>
          <p:nvCxnSpPr>
            <p:cNvPr id="940" name="Google Shape;940;p6"/>
            <p:cNvCxnSpPr/>
            <p:nvPr/>
          </p:nvCxnSpPr>
          <p:spPr>
            <a:xfrm>
              <a:off x="0" y="228996"/>
              <a:ext cx="160111" cy="1"/>
            </a:xfrm>
            <a:prstGeom prst="straightConnector1">
              <a:avLst/>
            </a:prstGeom>
            <a:noFill/>
            <a:ln w="12700" cap="flat" cmpd="sng">
              <a:solidFill>
                <a:srgbClr val="000000"/>
              </a:solidFill>
              <a:prstDash val="solid"/>
              <a:round/>
              <a:headEnd type="triangle" w="med" len="med"/>
              <a:tailEnd type="none" w="sm" len="sm"/>
            </a:ln>
          </p:spPr>
        </p:cxnSp>
        <p:cxnSp>
          <p:nvCxnSpPr>
            <p:cNvPr id="941" name="Google Shape;941;p6"/>
            <p:cNvCxnSpPr/>
            <p:nvPr/>
          </p:nvCxnSpPr>
          <p:spPr>
            <a:xfrm flipH="1">
              <a:off x="152549" y="25061"/>
              <a:ext cx="1" cy="184559"/>
            </a:xfrm>
            <a:prstGeom prst="straightConnector1">
              <a:avLst/>
            </a:prstGeom>
            <a:noFill/>
            <a:ln w="12700" cap="flat" cmpd="sng">
              <a:solidFill>
                <a:srgbClr val="000000"/>
              </a:solidFill>
              <a:prstDash val="solid"/>
              <a:round/>
              <a:headEnd type="none" w="sm" len="sm"/>
              <a:tailEnd type="triangle" w="med" len="med"/>
            </a:ln>
          </p:spPr>
        </p:cxnSp>
      </p:grpSp>
      <p:sp>
        <p:nvSpPr>
          <p:cNvPr id="942" name="Google Shape;942;p6"/>
          <p:cNvSpPr txBox="1"/>
          <p:nvPr/>
        </p:nvSpPr>
        <p:spPr>
          <a:xfrm>
            <a:off x="5413125" y="4442755"/>
            <a:ext cx="765351" cy="246181"/>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1" i="0" u="none" strike="noStrike" cap="none" dirty="0">
                <a:solidFill>
                  <a:srgbClr val="000000"/>
                </a:solidFill>
                <a:latin typeface="Helvetica Neue"/>
                <a:ea typeface="Helvetica Neue"/>
                <a:cs typeface="Helvetica Neue"/>
                <a:sym typeface="Helvetica Neue"/>
              </a:rPr>
              <a:t>Yotto </a:t>
            </a:r>
            <a:r>
              <a:rPr lang="en-US" sz="1000" b="1" i="0" u="none" strike="noStrike" cap="none" dirty="0" err="1">
                <a:solidFill>
                  <a:srgbClr val="000000"/>
                </a:solidFill>
                <a:latin typeface="Helvetica Neue"/>
                <a:ea typeface="Helvetica Neue"/>
                <a:cs typeface="Helvetica Neue"/>
                <a:sym typeface="Helvetica Neue"/>
              </a:rPr>
              <a:t>PoS</a:t>
            </a:r>
            <a:endParaRPr dirty="0"/>
          </a:p>
        </p:txBody>
      </p:sp>
      <p:sp>
        <p:nvSpPr>
          <p:cNvPr id="943" name="Google Shape;943;p6"/>
          <p:cNvSpPr txBox="1"/>
          <p:nvPr/>
        </p:nvSpPr>
        <p:spPr>
          <a:xfrm>
            <a:off x="96302" y="4464356"/>
            <a:ext cx="1851405" cy="240155"/>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Client Branded Ordering App</a:t>
            </a:r>
            <a:endParaRPr/>
          </a:p>
        </p:txBody>
      </p:sp>
      <p:sp>
        <p:nvSpPr>
          <p:cNvPr id="944" name="Google Shape;944;p6"/>
          <p:cNvSpPr txBox="1"/>
          <p:nvPr/>
        </p:nvSpPr>
        <p:spPr>
          <a:xfrm>
            <a:off x="2755257" y="4465712"/>
            <a:ext cx="1377314" cy="240155"/>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Yotto Server @ Cloud</a:t>
            </a:r>
            <a:endParaRPr/>
          </a:p>
        </p:txBody>
      </p:sp>
      <p:sp>
        <p:nvSpPr>
          <p:cNvPr id="945" name="Google Shape;945;p6"/>
          <p:cNvSpPr txBox="1"/>
          <p:nvPr/>
        </p:nvSpPr>
        <p:spPr>
          <a:xfrm>
            <a:off x="7092847" y="4437039"/>
            <a:ext cx="1851405" cy="240155"/>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Client Branded Ordering App</a:t>
            </a:r>
            <a:endParaRPr/>
          </a:p>
        </p:txBody>
      </p:sp>
      <p:cxnSp>
        <p:nvCxnSpPr>
          <p:cNvPr id="946" name="Google Shape;946;p6"/>
          <p:cNvCxnSpPr/>
          <p:nvPr/>
        </p:nvCxnSpPr>
        <p:spPr>
          <a:xfrm>
            <a:off x="3626915" y="3545097"/>
            <a:ext cx="1974628" cy="1"/>
          </a:xfrm>
          <a:prstGeom prst="straightConnector1">
            <a:avLst/>
          </a:prstGeom>
          <a:noFill/>
          <a:ln w="12700" cap="flat" cmpd="sng">
            <a:solidFill>
              <a:srgbClr val="000000"/>
            </a:solidFill>
            <a:prstDash val="solid"/>
            <a:round/>
            <a:headEnd type="triangle" w="med" len="med"/>
            <a:tailEnd type="none" w="sm" len="sm"/>
          </a:ln>
        </p:spPr>
      </p:cxnSp>
      <p:cxnSp>
        <p:nvCxnSpPr>
          <p:cNvPr id="947" name="Google Shape;947;p6"/>
          <p:cNvCxnSpPr/>
          <p:nvPr/>
        </p:nvCxnSpPr>
        <p:spPr>
          <a:xfrm>
            <a:off x="1164714" y="2286929"/>
            <a:ext cx="2038015" cy="1"/>
          </a:xfrm>
          <a:prstGeom prst="straightConnector1">
            <a:avLst/>
          </a:prstGeom>
          <a:noFill/>
          <a:ln w="12700" cap="flat" cmpd="sng">
            <a:solidFill>
              <a:srgbClr val="000000"/>
            </a:solidFill>
            <a:prstDash val="solid"/>
            <a:round/>
            <a:headEnd type="triangle" w="med" len="med"/>
            <a:tailEnd type="none" w="sm" len="sm"/>
          </a:ln>
        </p:spPr>
      </p:cxnSp>
      <p:sp>
        <p:nvSpPr>
          <p:cNvPr id="948" name="Google Shape;948;p6"/>
          <p:cNvSpPr txBox="1"/>
          <p:nvPr/>
        </p:nvSpPr>
        <p:spPr>
          <a:xfrm>
            <a:off x="1845124" y="2019934"/>
            <a:ext cx="988186" cy="240155"/>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Pick up please</a:t>
            </a:r>
            <a:endParaRPr/>
          </a:p>
        </p:txBody>
      </p:sp>
      <p:sp>
        <p:nvSpPr>
          <p:cNvPr id="949" name="Google Shape;949;p6"/>
          <p:cNvSpPr txBox="1"/>
          <p:nvPr/>
        </p:nvSpPr>
        <p:spPr>
          <a:xfrm>
            <a:off x="6178477" y="3308459"/>
            <a:ext cx="725169" cy="240155"/>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Enter OTP</a:t>
            </a:r>
            <a:endParaRPr/>
          </a:p>
        </p:txBody>
      </p:sp>
      <p:sp>
        <p:nvSpPr>
          <p:cNvPr id="950" name="Google Shape;950;p6"/>
          <p:cNvSpPr txBox="1"/>
          <p:nvPr/>
        </p:nvSpPr>
        <p:spPr>
          <a:xfrm>
            <a:off x="6095938" y="2876045"/>
            <a:ext cx="1350644" cy="240155"/>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1" i="0" u="none" strike="noStrike" cap="none">
                <a:solidFill>
                  <a:srgbClr val="000000"/>
                </a:solidFill>
                <a:latin typeface="Helvetica Neue"/>
                <a:ea typeface="Helvetica Neue"/>
                <a:cs typeface="Helvetica Neue"/>
                <a:sym typeface="Helvetica Neue"/>
              </a:rPr>
              <a:t>Customer gives OTP</a:t>
            </a:r>
            <a:endParaRPr/>
          </a:p>
        </p:txBody>
      </p:sp>
      <p:cxnSp>
        <p:nvCxnSpPr>
          <p:cNvPr id="951" name="Google Shape;951;p6"/>
          <p:cNvCxnSpPr/>
          <p:nvPr/>
        </p:nvCxnSpPr>
        <p:spPr>
          <a:xfrm rot="10800000">
            <a:off x="5946675" y="3107161"/>
            <a:ext cx="1955367" cy="1"/>
          </a:xfrm>
          <a:prstGeom prst="straightConnector1">
            <a:avLst/>
          </a:prstGeom>
          <a:noFill/>
          <a:ln w="19050" cap="flat" cmpd="sng">
            <a:solidFill>
              <a:srgbClr val="FF2600"/>
            </a:solidFill>
            <a:prstDash val="dot"/>
            <a:miter lim="400000"/>
            <a:headEnd type="none" w="sm" len="sm"/>
            <a:tailEnd type="triangle" w="med" len="med"/>
          </a:ln>
        </p:spPr>
      </p:cxnSp>
      <p:sp>
        <p:nvSpPr>
          <p:cNvPr id="952" name="Google Shape;952;p6"/>
          <p:cNvSpPr/>
          <p:nvPr/>
        </p:nvSpPr>
        <p:spPr>
          <a:xfrm rot="-5400000">
            <a:off x="4164303" y="2538375"/>
            <a:ext cx="3270655" cy="395085"/>
          </a:xfrm>
          <a:prstGeom prst="rect">
            <a:avLst/>
          </a:prstGeom>
          <a:solidFill>
            <a:srgbClr val="FFFFFF"/>
          </a:solidFill>
          <a:ln w="12700" cap="flat" cmpd="sng">
            <a:solidFill>
              <a:srgbClr val="A7A7A7"/>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800"/>
              <a:buFont typeface="Helvetica Neue"/>
              <a:buNone/>
            </a:pPr>
            <a:r>
              <a:rPr lang="en-US" sz="1800" b="0" i="0" u="none" strike="noStrike" cap="none">
                <a:solidFill>
                  <a:srgbClr val="000000"/>
                </a:solidFill>
                <a:latin typeface="Helvetica Neue"/>
                <a:ea typeface="Helvetica Neue"/>
                <a:cs typeface="Helvetica Neue"/>
                <a:sym typeface="Helvetica Neue"/>
              </a:rPr>
              <a:t>Businesses</a:t>
            </a:r>
            <a:endParaRPr/>
          </a:p>
        </p:txBody>
      </p:sp>
      <p:sp>
        <p:nvSpPr>
          <p:cNvPr id="953" name="Google Shape;953;p6"/>
          <p:cNvSpPr/>
          <p:nvPr/>
        </p:nvSpPr>
        <p:spPr>
          <a:xfrm rot="-5400000">
            <a:off x="6502152" y="2532742"/>
            <a:ext cx="3270655" cy="395084"/>
          </a:xfrm>
          <a:prstGeom prst="rect">
            <a:avLst/>
          </a:prstGeom>
          <a:solidFill>
            <a:srgbClr val="FFFFFF"/>
          </a:solidFill>
          <a:ln w="12700" cap="flat" cmpd="sng">
            <a:solidFill>
              <a:srgbClr val="A7A7A7"/>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800"/>
              <a:buFont typeface="Helvetica Neue"/>
              <a:buNone/>
            </a:pPr>
            <a:r>
              <a:rPr lang="en-US" sz="1800" b="0" i="0" u="none" strike="noStrike" cap="none">
                <a:solidFill>
                  <a:srgbClr val="000000"/>
                </a:solidFill>
                <a:latin typeface="Helvetica Neue"/>
                <a:ea typeface="Helvetica Neue"/>
                <a:cs typeface="Helvetica Neue"/>
                <a:sym typeface="Helvetica Neue"/>
              </a:rPr>
              <a:t>Customer @ Counter</a:t>
            </a:r>
            <a:endParaRPr/>
          </a:p>
        </p:txBody>
      </p:sp>
      <p:grpSp>
        <p:nvGrpSpPr>
          <p:cNvPr id="954" name="Google Shape;954;p6"/>
          <p:cNvGrpSpPr/>
          <p:nvPr/>
        </p:nvGrpSpPr>
        <p:grpSpPr>
          <a:xfrm>
            <a:off x="8248263" y="849343"/>
            <a:ext cx="755650" cy="1173449"/>
            <a:chOff x="0" y="0"/>
            <a:chExt cx="755649" cy="1173447"/>
          </a:xfrm>
        </p:grpSpPr>
        <p:pic>
          <p:nvPicPr>
            <p:cNvPr id="955" name="Google Shape;955;p6" descr="Image"/>
            <p:cNvPicPr preferRelativeResize="0"/>
            <p:nvPr/>
          </p:nvPicPr>
          <p:blipFill rotWithShape="1">
            <a:blip r:embed="rId3">
              <a:alphaModFix/>
            </a:blip>
            <a:srcRect/>
            <a:stretch/>
          </p:blipFill>
          <p:spPr>
            <a:xfrm>
              <a:off x="0" y="0"/>
              <a:ext cx="755649" cy="1173447"/>
            </a:xfrm>
            <a:prstGeom prst="rect">
              <a:avLst/>
            </a:prstGeom>
            <a:noFill/>
            <a:ln>
              <a:noFill/>
            </a:ln>
          </p:spPr>
        </p:pic>
        <p:pic>
          <p:nvPicPr>
            <p:cNvPr id="956" name="Google Shape;956;p6" descr="Image"/>
            <p:cNvPicPr preferRelativeResize="0"/>
            <p:nvPr/>
          </p:nvPicPr>
          <p:blipFill rotWithShape="1">
            <a:blip r:embed="rId4">
              <a:alphaModFix/>
            </a:blip>
            <a:srcRect/>
            <a:stretch/>
          </p:blipFill>
          <p:spPr>
            <a:xfrm>
              <a:off x="218947" y="387579"/>
              <a:ext cx="317754" cy="317755"/>
            </a:xfrm>
            <a:prstGeom prst="rect">
              <a:avLst/>
            </a:prstGeom>
            <a:noFill/>
            <a:ln>
              <a:noFill/>
            </a:ln>
          </p:spPr>
        </p:pic>
      </p:grpSp>
      <p:sp>
        <p:nvSpPr>
          <p:cNvPr id="957" name="Google Shape;957;p6"/>
          <p:cNvSpPr/>
          <p:nvPr/>
        </p:nvSpPr>
        <p:spPr>
          <a:xfrm rot="-5400000">
            <a:off x="1792085" y="2499373"/>
            <a:ext cx="3270655" cy="395085"/>
          </a:xfrm>
          <a:prstGeom prst="rect">
            <a:avLst/>
          </a:prstGeom>
          <a:solidFill>
            <a:srgbClr val="FFFFFF"/>
          </a:solidFill>
          <a:ln w="12700" cap="flat" cmpd="sng">
            <a:solidFill>
              <a:srgbClr val="A7A7A7"/>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800"/>
              <a:buFont typeface="Helvetica Neue"/>
              <a:buNone/>
            </a:pPr>
            <a:r>
              <a:rPr lang="en-US" sz="1800" b="0" i="0" u="none" strike="noStrike" cap="none">
                <a:solidFill>
                  <a:srgbClr val="000000"/>
                </a:solidFill>
                <a:latin typeface="Helvetica Neue"/>
                <a:ea typeface="Helvetica Neue"/>
                <a:cs typeface="Helvetica Neue"/>
                <a:sym typeface="Helvetica Neue"/>
              </a:rPr>
              <a:t>Yottolabs Server</a:t>
            </a:r>
            <a:endParaRPr/>
          </a:p>
        </p:txBody>
      </p:sp>
      <p:sp>
        <p:nvSpPr>
          <p:cNvPr id="958" name="Google Shape;958;p6"/>
          <p:cNvSpPr/>
          <p:nvPr/>
        </p:nvSpPr>
        <p:spPr>
          <a:xfrm>
            <a:off x="189745" y="85268"/>
            <a:ext cx="8677808" cy="516646"/>
          </a:xfrm>
          <a:prstGeom prst="rect">
            <a:avLst/>
          </a:prstGeom>
          <a:solidFill>
            <a:srgbClr val="FFFFFF"/>
          </a:solidFill>
          <a:ln w="12700" cap="flat" cmpd="sng">
            <a:solidFill>
              <a:srgbClr val="000000"/>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2500"/>
              <a:buFont typeface="Helvetica Neue"/>
              <a:buNone/>
            </a:pPr>
            <a:r>
              <a:rPr lang="en-US" sz="2500" b="0" i="0" u="none" strike="noStrike" cap="none" dirty="0">
                <a:solidFill>
                  <a:srgbClr val="000000"/>
                </a:solidFill>
                <a:latin typeface="Helvetica Neue"/>
                <a:ea typeface="Helvetica Neue"/>
                <a:cs typeface="Helvetica Neue"/>
                <a:sym typeface="Helvetica Neue"/>
              </a:rPr>
              <a:t>Yes, </a:t>
            </a:r>
            <a:r>
              <a:rPr lang="en-US" sz="2500" b="0" i="0" u="none" strike="noStrike" cap="none" dirty="0" smtClean="0">
                <a:solidFill>
                  <a:srgbClr val="000000"/>
                </a:solidFill>
                <a:latin typeface="Helvetica Neue"/>
                <a:ea typeface="Helvetica Neue"/>
                <a:cs typeface="Helvetica Neue"/>
                <a:sym typeface="Helvetica Neue"/>
              </a:rPr>
              <a:t>It’s </a:t>
            </a:r>
            <a:r>
              <a:rPr lang="en-US" sz="2500" b="0" i="0" u="none" strike="noStrike" cap="none" dirty="0">
                <a:solidFill>
                  <a:srgbClr val="000000"/>
                </a:solidFill>
                <a:latin typeface="Helvetica Neue"/>
                <a:ea typeface="Helvetica Neue"/>
                <a:cs typeface="Helvetica Neue"/>
                <a:sym typeface="Helvetica Neue"/>
              </a:rPr>
              <a:t>Contactless Ordering </a:t>
            </a:r>
            <a:r>
              <a:rPr lang="en-US" sz="2500" b="0" i="0" u="none" strike="noStrike" cap="none" dirty="0" smtClean="0">
                <a:solidFill>
                  <a:srgbClr val="000000"/>
                </a:solidFill>
                <a:latin typeface="Helvetica Neue"/>
                <a:ea typeface="Helvetica Neue"/>
                <a:cs typeface="Helvetica Neue"/>
                <a:sym typeface="Helvetica Neue"/>
              </a:rPr>
              <a:t>for the </a:t>
            </a:r>
            <a:r>
              <a:rPr lang="en-US" sz="2500" b="0" i="0" u="none" strike="noStrike" cap="none" dirty="0">
                <a:solidFill>
                  <a:srgbClr val="000000"/>
                </a:solidFill>
                <a:latin typeface="Helvetica Neue"/>
                <a:ea typeface="Helvetica Neue"/>
                <a:cs typeface="Helvetica Neue"/>
                <a:sym typeface="Helvetica Neue"/>
              </a:rPr>
              <a:t>Post-Pandemic World</a:t>
            </a:r>
            <a:endParaRPr dirty="0"/>
          </a:p>
        </p:txBody>
      </p:sp>
      <p:sp>
        <p:nvSpPr>
          <p:cNvPr id="959" name="Google Shape;959;p6"/>
          <p:cNvSpPr txBox="1">
            <a:spLocks noGrp="1"/>
          </p:cNvSpPr>
          <p:nvPr>
            <p:ph type="sldNum" idx="12"/>
          </p:nvPr>
        </p:nvSpPr>
        <p:spPr>
          <a:xfrm>
            <a:off x="8660940" y="4757408"/>
            <a:ext cx="406800" cy="399000"/>
          </a:xfrm>
          <a:prstGeom prst="rect">
            <a:avLst/>
          </a:prstGeom>
        </p:spPr>
        <p:txBody>
          <a:bodyPr spcFirstLastPara="1" wrap="square" lIns="40800" tIns="40800" rIns="40800" bIns="40800" anchor="ctr" anchorCtr="0">
            <a:noAutofit/>
          </a:bodyPr>
          <a:lstStyle/>
          <a:p>
            <a:pPr marL="0" lvl="0" indent="0" algn="r" rtl="0">
              <a:spcBef>
                <a:spcPts val="0"/>
              </a:spcBef>
              <a:spcAft>
                <a:spcPts val="0"/>
              </a:spcAft>
              <a:buClr>
                <a:srgbClr val="FFFFFF"/>
              </a:buClr>
              <a:buSzPts val="2100"/>
              <a:buFont typeface="Calibri"/>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p7"/>
          <p:cNvSpPr/>
          <p:nvPr/>
        </p:nvSpPr>
        <p:spPr>
          <a:xfrm>
            <a:off x="312623" y="189515"/>
            <a:ext cx="8520524" cy="516646"/>
          </a:xfrm>
          <a:prstGeom prst="rect">
            <a:avLst/>
          </a:prstGeom>
          <a:solidFill>
            <a:srgbClr val="FFFFFF"/>
          </a:solidFill>
          <a:ln w="12700" cap="flat" cmpd="sng">
            <a:solidFill>
              <a:srgbClr val="000000"/>
            </a:solidFill>
            <a:prstDash val="solid"/>
            <a:miter lim="400000"/>
            <a:headEnd type="none" w="sm" len="sm"/>
            <a:tailEnd type="none" w="sm" len="sm"/>
          </a:ln>
        </p:spPr>
        <p:txBody>
          <a:bodyPr spcFirstLastPara="1" wrap="square" lIns="45700" tIns="45700" rIns="45700" bIns="45700" anchor="ctr" anchorCtr="0">
            <a:noAutofit/>
          </a:bodyPr>
          <a:lstStyle/>
          <a:p>
            <a:pPr lvl="0" algn="ctr">
              <a:buSzPts val="2500"/>
            </a:pPr>
            <a:r>
              <a:rPr lang="en-US" sz="2000" dirty="0" smtClean="0"/>
              <a:t>Ecosystem includes (but is not limited to) many Apps, Portals …</a:t>
            </a:r>
            <a:endParaRPr sz="1100" dirty="0"/>
          </a:p>
        </p:txBody>
      </p:sp>
      <p:sp>
        <p:nvSpPr>
          <p:cNvPr id="968" name="Google Shape;968;p7"/>
          <p:cNvSpPr txBox="1">
            <a:spLocks noGrp="1"/>
          </p:cNvSpPr>
          <p:nvPr>
            <p:ph type="sldNum" idx="12"/>
          </p:nvPr>
        </p:nvSpPr>
        <p:spPr>
          <a:xfrm>
            <a:off x="8660940" y="4757408"/>
            <a:ext cx="406800" cy="399000"/>
          </a:xfrm>
          <a:prstGeom prst="rect">
            <a:avLst/>
          </a:prstGeom>
        </p:spPr>
        <p:txBody>
          <a:bodyPr spcFirstLastPara="1" wrap="square" lIns="40800" tIns="40800" rIns="40800" bIns="40800" anchor="ctr" anchorCtr="0">
            <a:noAutofit/>
          </a:bodyPr>
          <a:lstStyle/>
          <a:p>
            <a:pPr marL="0" lvl="0" indent="0" algn="r" rtl="0">
              <a:spcBef>
                <a:spcPts val="0"/>
              </a:spcBef>
              <a:spcAft>
                <a:spcPts val="0"/>
              </a:spcAft>
              <a:buClr>
                <a:srgbClr val="FFFFFF"/>
              </a:buClr>
              <a:buSzPts val="2100"/>
              <a:buFont typeface="Calibri"/>
              <a:buNone/>
            </a:pPr>
            <a:fld id="{00000000-1234-1234-1234-123412341234}" type="slidenum">
              <a:rPr lang="en-US"/>
              <a:t>9</a:t>
            </a:fld>
            <a:endParaRPr/>
          </a:p>
        </p:txBody>
      </p:sp>
      <p:sp>
        <p:nvSpPr>
          <p:cNvPr id="42" name="Our full function PoS Application for F&amp;B and Low SKU businesses"/>
          <p:cNvSpPr/>
          <p:nvPr/>
        </p:nvSpPr>
        <p:spPr>
          <a:xfrm>
            <a:off x="3398735" y="782466"/>
            <a:ext cx="2239696" cy="1196476"/>
          </a:xfrm>
          <a:prstGeom prst="rect">
            <a:avLst/>
          </a:prstGeom>
          <a:solidFill>
            <a:srgbClr val="FFFFFF"/>
          </a:solidFill>
          <a:ln w="127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lstStyle>
            <a:lvl1pPr algn="ctr">
              <a:defRPr sz="1200"/>
            </a:lvl1pPr>
          </a:lstStyle>
          <a:p>
            <a:r>
              <a:t>Our full function PoS Application for F&amp;B and Low SKU businesses </a:t>
            </a:r>
          </a:p>
        </p:txBody>
      </p:sp>
      <p:sp>
        <p:nvSpPr>
          <p:cNvPr id="43" name="Retailers"/>
          <p:cNvSpPr txBox="1"/>
          <p:nvPr/>
        </p:nvSpPr>
        <p:spPr>
          <a:xfrm>
            <a:off x="3581851" y="986200"/>
            <a:ext cx="2162103" cy="4094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lvl1pPr algn="ctr">
              <a:defRPr sz="1000"/>
            </a:lvl1pPr>
          </a:lstStyle>
          <a:p>
            <a:r>
              <a:t>Omni Channel Ordering &amp; Billing</a:t>
            </a:r>
          </a:p>
        </p:txBody>
      </p:sp>
      <p:sp>
        <p:nvSpPr>
          <p:cNvPr id="44" name="For the Consumers to order from home or in-premise or on table"/>
          <p:cNvSpPr/>
          <p:nvPr/>
        </p:nvSpPr>
        <p:spPr>
          <a:xfrm>
            <a:off x="723506" y="779034"/>
            <a:ext cx="2239695" cy="1196476"/>
          </a:xfrm>
          <a:prstGeom prst="rect">
            <a:avLst/>
          </a:prstGeom>
          <a:solidFill>
            <a:srgbClr val="FFFFFF"/>
          </a:solidFill>
          <a:ln w="127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lstStyle>
            <a:lvl1pPr algn="ctr">
              <a:defRPr sz="1200"/>
            </a:lvl1pPr>
          </a:lstStyle>
          <a:p>
            <a:r>
              <a:t>For the Consumers to order from home or in-premise or on table</a:t>
            </a:r>
          </a:p>
        </p:txBody>
      </p:sp>
      <p:sp>
        <p:nvSpPr>
          <p:cNvPr id="45" name="POS Pro"/>
          <p:cNvSpPr/>
          <p:nvPr/>
        </p:nvSpPr>
        <p:spPr>
          <a:xfrm>
            <a:off x="3637649" y="779547"/>
            <a:ext cx="1761868" cy="282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200" b="1"/>
            </a:lvl1pPr>
          </a:lstStyle>
          <a:p>
            <a:r>
              <a:t>POS Pro</a:t>
            </a:r>
          </a:p>
        </p:txBody>
      </p:sp>
      <p:sp>
        <p:nvSpPr>
          <p:cNvPr id="46" name="Consumer App/Portal"/>
          <p:cNvSpPr/>
          <p:nvPr/>
        </p:nvSpPr>
        <p:spPr>
          <a:xfrm>
            <a:off x="965286" y="779197"/>
            <a:ext cx="2024883" cy="3187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400" b="1"/>
            </a:lvl1pPr>
          </a:lstStyle>
          <a:p>
            <a:r>
              <a:t>Consumer App/Portal</a:t>
            </a:r>
          </a:p>
        </p:txBody>
      </p:sp>
      <p:sp>
        <p:nvSpPr>
          <p:cNvPr id="47" name="Sales Executive"/>
          <p:cNvSpPr txBox="1"/>
          <p:nvPr/>
        </p:nvSpPr>
        <p:spPr>
          <a:xfrm>
            <a:off x="1018631" y="1018157"/>
            <a:ext cx="1918193" cy="3687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lvl1pPr algn="ctr">
              <a:defRPr sz="1000"/>
            </a:lvl1pPr>
          </a:lstStyle>
          <a:p>
            <a:r>
              <a:t>Online or in-premise Ordering </a:t>
            </a:r>
          </a:p>
        </p:txBody>
      </p:sp>
      <p:sp>
        <p:nvSpPr>
          <p:cNvPr id="48" name="For Delivery Person to pick up order and complete delivery including Map help"/>
          <p:cNvSpPr/>
          <p:nvPr/>
        </p:nvSpPr>
        <p:spPr>
          <a:xfrm>
            <a:off x="723506" y="2130511"/>
            <a:ext cx="2239695" cy="1196476"/>
          </a:xfrm>
          <a:prstGeom prst="rect">
            <a:avLst/>
          </a:prstGeom>
          <a:solidFill>
            <a:srgbClr val="FFFFFF"/>
          </a:solidFill>
          <a:ln w="127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lstStyle>
            <a:lvl1pPr algn="ctr">
              <a:defRPr sz="1200"/>
            </a:lvl1pPr>
          </a:lstStyle>
          <a:p>
            <a:r>
              <a:t>For Delivery Person to pick up order and complete delivery including Map help</a:t>
            </a:r>
          </a:p>
        </p:txBody>
      </p:sp>
      <p:sp>
        <p:nvSpPr>
          <p:cNvPr id="49" name="Runner App"/>
          <p:cNvSpPr/>
          <p:nvPr/>
        </p:nvSpPr>
        <p:spPr>
          <a:xfrm>
            <a:off x="1183441" y="2165692"/>
            <a:ext cx="1583017" cy="240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400" b="1"/>
            </a:lvl1pPr>
          </a:lstStyle>
          <a:p>
            <a:r>
              <a:t>Runner App</a:t>
            </a:r>
          </a:p>
        </p:txBody>
      </p:sp>
      <p:sp>
        <p:nvSpPr>
          <p:cNvPr id="50" name="Sales Executive"/>
          <p:cNvSpPr txBox="1"/>
          <p:nvPr/>
        </p:nvSpPr>
        <p:spPr>
          <a:xfrm>
            <a:off x="1015853" y="2295485"/>
            <a:ext cx="1918193" cy="3687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lvl1pPr algn="ctr">
              <a:defRPr sz="1000"/>
            </a:lvl1pPr>
          </a:lstStyle>
          <a:p>
            <a:r>
              <a:t>Delivery App</a:t>
            </a:r>
          </a:p>
        </p:txBody>
      </p:sp>
      <p:sp>
        <p:nvSpPr>
          <p:cNvPr id="51" name="Our full function PoS Application for Large SKU Grocery &amp; Fashion Retailer"/>
          <p:cNvSpPr/>
          <p:nvPr/>
        </p:nvSpPr>
        <p:spPr>
          <a:xfrm>
            <a:off x="6173137" y="779034"/>
            <a:ext cx="2239696" cy="1196476"/>
          </a:xfrm>
          <a:prstGeom prst="rect">
            <a:avLst/>
          </a:prstGeom>
          <a:solidFill>
            <a:srgbClr val="FFFFFF"/>
          </a:solidFill>
          <a:ln w="127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lstStyle>
            <a:lvl1pPr algn="ctr">
              <a:defRPr sz="1200"/>
            </a:lvl1pPr>
          </a:lstStyle>
          <a:p>
            <a:r>
              <a:t>Our full function PoS Application for Large SKU Grocery &amp; Fashion Retailer</a:t>
            </a:r>
          </a:p>
        </p:txBody>
      </p:sp>
      <p:sp>
        <p:nvSpPr>
          <p:cNvPr id="52" name="Retailers"/>
          <p:cNvSpPr txBox="1"/>
          <p:nvPr/>
        </p:nvSpPr>
        <p:spPr>
          <a:xfrm>
            <a:off x="6357525" y="997767"/>
            <a:ext cx="2162103" cy="4094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lvl1pPr algn="ctr">
              <a:defRPr sz="1000"/>
            </a:lvl1pPr>
          </a:lstStyle>
          <a:p>
            <a:r>
              <a:t>Omni Channel Ordering &amp; Billing</a:t>
            </a:r>
          </a:p>
        </p:txBody>
      </p:sp>
      <p:sp>
        <p:nvSpPr>
          <p:cNvPr id="53" name="Retail Pro"/>
          <p:cNvSpPr/>
          <p:nvPr/>
        </p:nvSpPr>
        <p:spPr>
          <a:xfrm>
            <a:off x="6388980" y="779547"/>
            <a:ext cx="1761869" cy="282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200" b="1"/>
            </a:lvl1pPr>
          </a:lstStyle>
          <a:p>
            <a:r>
              <a:t>Retail Pro</a:t>
            </a:r>
          </a:p>
        </p:txBody>
      </p:sp>
      <p:sp>
        <p:nvSpPr>
          <p:cNvPr id="54" name="For Order Fulfilment Staffs in Kitchen, Factories, Order Fulfilment Centres"/>
          <p:cNvSpPr/>
          <p:nvPr/>
        </p:nvSpPr>
        <p:spPr>
          <a:xfrm>
            <a:off x="3381195" y="2130511"/>
            <a:ext cx="2239695" cy="1196476"/>
          </a:xfrm>
          <a:prstGeom prst="rect">
            <a:avLst/>
          </a:prstGeom>
          <a:solidFill>
            <a:srgbClr val="FFFFFF"/>
          </a:solidFill>
          <a:ln w="127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lstStyle>
            <a:lvl1pPr algn="ctr">
              <a:defRPr sz="1200"/>
            </a:lvl1pPr>
          </a:lstStyle>
          <a:p>
            <a:r>
              <a:t>For Order Fulfilment Staffs in Kitchen, Factories, Order Fulfilment Centres</a:t>
            </a:r>
          </a:p>
        </p:txBody>
      </p:sp>
      <p:sp>
        <p:nvSpPr>
          <p:cNvPr id="55" name="Retailers"/>
          <p:cNvSpPr txBox="1"/>
          <p:nvPr/>
        </p:nvSpPr>
        <p:spPr>
          <a:xfrm>
            <a:off x="3564310" y="2270745"/>
            <a:ext cx="2162103" cy="4094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lvl1pPr algn="ctr">
              <a:defRPr sz="1000"/>
            </a:lvl1pPr>
          </a:lstStyle>
          <a:p>
            <a:r>
              <a:t>Smart Order Handling</a:t>
            </a:r>
          </a:p>
        </p:txBody>
      </p:sp>
      <p:sp>
        <p:nvSpPr>
          <p:cNvPr id="56" name="SORT"/>
          <p:cNvSpPr/>
          <p:nvPr/>
        </p:nvSpPr>
        <p:spPr>
          <a:xfrm>
            <a:off x="3588062" y="2203600"/>
            <a:ext cx="1761869" cy="282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200" b="1"/>
            </a:lvl1pPr>
          </a:lstStyle>
          <a:p>
            <a:r>
              <a:t>SORT</a:t>
            </a:r>
          </a:p>
        </p:txBody>
      </p:sp>
      <p:sp>
        <p:nvSpPr>
          <p:cNvPr id="57" name="For Backend staff to do core Inventory &amp; other business functions."/>
          <p:cNvSpPr/>
          <p:nvPr/>
        </p:nvSpPr>
        <p:spPr>
          <a:xfrm>
            <a:off x="6177885" y="2130511"/>
            <a:ext cx="2239696" cy="1196476"/>
          </a:xfrm>
          <a:prstGeom prst="rect">
            <a:avLst/>
          </a:prstGeom>
          <a:solidFill>
            <a:srgbClr val="FFFFFF"/>
          </a:solidFill>
          <a:ln w="127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lstStyle>
            <a:lvl1pPr algn="ctr">
              <a:defRPr sz="1200"/>
            </a:lvl1pPr>
          </a:lstStyle>
          <a:p>
            <a:r>
              <a:t>For Backend staff to do core Inventory &amp; other business functions.</a:t>
            </a:r>
          </a:p>
        </p:txBody>
      </p:sp>
      <p:sp>
        <p:nvSpPr>
          <p:cNvPr id="58" name="Retailers"/>
          <p:cNvSpPr txBox="1"/>
          <p:nvPr/>
        </p:nvSpPr>
        <p:spPr>
          <a:xfrm>
            <a:off x="6361001" y="2270745"/>
            <a:ext cx="2162103" cy="4094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lvl1pPr algn="ctr">
              <a:defRPr sz="1000"/>
            </a:lvl1pPr>
          </a:lstStyle>
          <a:p>
            <a:r>
              <a:t>Core Inventory Management</a:t>
            </a:r>
          </a:p>
        </p:txBody>
      </p:sp>
      <p:sp>
        <p:nvSpPr>
          <p:cNvPr id="59" name="InSite App/Portal"/>
          <p:cNvSpPr/>
          <p:nvPr/>
        </p:nvSpPr>
        <p:spPr>
          <a:xfrm>
            <a:off x="6416799" y="2127592"/>
            <a:ext cx="1761868" cy="282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200" b="1"/>
            </a:lvl1pPr>
          </a:lstStyle>
          <a:p>
            <a:r>
              <a:t>InSite App/Portal</a:t>
            </a:r>
          </a:p>
        </p:txBody>
      </p:sp>
      <p:sp>
        <p:nvSpPr>
          <p:cNvPr id="60" name="For Agents in Call Centre in Multi-outlet business where call centre is used for tele-ordering"/>
          <p:cNvSpPr/>
          <p:nvPr/>
        </p:nvSpPr>
        <p:spPr>
          <a:xfrm>
            <a:off x="696207" y="3499959"/>
            <a:ext cx="2239695" cy="1196477"/>
          </a:xfrm>
          <a:prstGeom prst="rect">
            <a:avLst/>
          </a:prstGeom>
          <a:solidFill>
            <a:srgbClr val="FFFFFF"/>
          </a:solidFill>
          <a:ln w="127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lstStyle>
            <a:lvl1pPr algn="ctr">
              <a:defRPr sz="1200"/>
            </a:lvl1pPr>
          </a:lstStyle>
          <a:p>
            <a:r>
              <a:rPr dirty="0"/>
              <a:t>For Agents in Call </a:t>
            </a:r>
            <a:r>
              <a:rPr dirty="0" err="1" smtClean="0"/>
              <a:t>Centre</a:t>
            </a:r>
            <a:r>
              <a:rPr lang="en-US" dirty="0" err="1" smtClean="0"/>
              <a:t>s</a:t>
            </a:r>
            <a:r>
              <a:rPr dirty="0" smtClean="0"/>
              <a:t> </a:t>
            </a:r>
            <a:r>
              <a:rPr lang="en-US" dirty="0" smtClean="0"/>
              <a:t>at</a:t>
            </a:r>
            <a:r>
              <a:rPr dirty="0" smtClean="0"/>
              <a:t> </a:t>
            </a:r>
            <a:r>
              <a:rPr dirty="0"/>
              <a:t>Multi-outlet </a:t>
            </a:r>
            <a:r>
              <a:rPr dirty="0" smtClean="0"/>
              <a:t>business</a:t>
            </a:r>
            <a:r>
              <a:rPr lang="en-US" dirty="0" smtClean="0"/>
              <a:t>es</a:t>
            </a:r>
            <a:r>
              <a:rPr dirty="0" smtClean="0"/>
              <a:t> </a:t>
            </a:r>
            <a:r>
              <a:rPr dirty="0"/>
              <a:t>where call </a:t>
            </a:r>
            <a:r>
              <a:rPr dirty="0" err="1"/>
              <a:t>centre</a:t>
            </a:r>
            <a:r>
              <a:rPr dirty="0"/>
              <a:t> is used for tele-ordering</a:t>
            </a:r>
          </a:p>
        </p:txBody>
      </p:sp>
      <p:sp>
        <p:nvSpPr>
          <p:cNvPr id="61" name="Retailers"/>
          <p:cNvSpPr txBox="1"/>
          <p:nvPr/>
        </p:nvSpPr>
        <p:spPr>
          <a:xfrm>
            <a:off x="879322" y="3640194"/>
            <a:ext cx="2162103" cy="4094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lvl1pPr algn="ctr">
              <a:defRPr sz="1000"/>
            </a:lvl1pPr>
          </a:lstStyle>
          <a:p>
            <a:r>
              <a:t>Telephone Ordering</a:t>
            </a:r>
          </a:p>
        </p:txBody>
      </p:sp>
      <p:sp>
        <p:nvSpPr>
          <p:cNvPr id="62" name="For Saloon, Diagnostic for Managing Appointments etc"/>
          <p:cNvSpPr/>
          <p:nvPr/>
        </p:nvSpPr>
        <p:spPr>
          <a:xfrm>
            <a:off x="3381195" y="3484129"/>
            <a:ext cx="2239695" cy="1196476"/>
          </a:xfrm>
          <a:prstGeom prst="rect">
            <a:avLst/>
          </a:prstGeom>
          <a:solidFill>
            <a:srgbClr val="FFFFFF"/>
          </a:solidFill>
          <a:ln w="127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lstStyle>
            <a:lvl1pPr algn="ctr">
              <a:defRPr sz="1200"/>
            </a:lvl1pPr>
          </a:lstStyle>
          <a:p>
            <a:r>
              <a:t>For Saloon, Diagnostic for Managing Appointments etc</a:t>
            </a:r>
          </a:p>
        </p:txBody>
      </p:sp>
      <p:sp>
        <p:nvSpPr>
          <p:cNvPr id="63" name="Retailers"/>
          <p:cNvSpPr txBox="1"/>
          <p:nvPr/>
        </p:nvSpPr>
        <p:spPr>
          <a:xfrm>
            <a:off x="3564310" y="3624364"/>
            <a:ext cx="2162103" cy="4094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lvl1pPr algn="ctr">
              <a:defRPr sz="1000"/>
            </a:lvl1pPr>
          </a:lstStyle>
          <a:p>
            <a:r>
              <a:t>Resource Reservation Manager</a:t>
            </a:r>
          </a:p>
        </p:txBody>
      </p:sp>
      <p:sp>
        <p:nvSpPr>
          <p:cNvPr id="64" name="FOSCC"/>
          <p:cNvSpPr/>
          <p:nvPr/>
        </p:nvSpPr>
        <p:spPr>
          <a:xfrm>
            <a:off x="984707" y="3488301"/>
            <a:ext cx="1761868" cy="28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200" b="1"/>
            </a:lvl1pPr>
          </a:lstStyle>
          <a:p>
            <a:r>
              <a:t>FOSCC</a:t>
            </a:r>
          </a:p>
        </p:txBody>
      </p:sp>
      <p:sp>
        <p:nvSpPr>
          <p:cNvPr id="65" name="RRM"/>
          <p:cNvSpPr/>
          <p:nvPr/>
        </p:nvSpPr>
        <p:spPr>
          <a:xfrm>
            <a:off x="3569949" y="3460014"/>
            <a:ext cx="1761868" cy="28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200" b="1"/>
            </a:lvl1pPr>
          </a:lstStyle>
          <a:p>
            <a:r>
              <a:t>RRM</a:t>
            </a:r>
          </a:p>
        </p:txBody>
      </p:sp>
      <p:sp>
        <p:nvSpPr>
          <p:cNvPr id="66" name="Do basic Approvals for Discount /Bill Edit/PO/Transfers etc. Rest of the functions are from Portal"/>
          <p:cNvSpPr/>
          <p:nvPr/>
        </p:nvSpPr>
        <p:spPr>
          <a:xfrm>
            <a:off x="6174410" y="3484129"/>
            <a:ext cx="2239696" cy="1196476"/>
          </a:xfrm>
          <a:prstGeom prst="rect">
            <a:avLst/>
          </a:prstGeom>
          <a:solidFill>
            <a:srgbClr val="FFFFFF"/>
          </a:solidFill>
          <a:ln w="127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lstStyle>
            <a:lvl1pPr algn="ctr">
              <a:defRPr sz="1200"/>
            </a:lvl1pPr>
          </a:lstStyle>
          <a:p>
            <a:r>
              <a:t>Do basic Approvals for Discount /Bill Edit/PO/Transfers etc. Rest of the functions are from Portal</a:t>
            </a:r>
          </a:p>
        </p:txBody>
      </p:sp>
      <p:sp>
        <p:nvSpPr>
          <p:cNvPr id="67" name="Retailers"/>
          <p:cNvSpPr txBox="1"/>
          <p:nvPr/>
        </p:nvSpPr>
        <p:spPr>
          <a:xfrm>
            <a:off x="6357525" y="3662464"/>
            <a:ext cx="2162103" cy="4094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lvl1pPr algn="ctr">
              <a:defRPr sz="1000"/>
            </a:lvl1pPr>
          </a:lstStyle>
          <a:p>
            <a:r>
              <a:t>Approvals &amp; Supervision</a:t>
            </a:r>
          </a:p>
        </p:txBody>
      </p:sp>
      <p:sp>
        <p:nvSpPr>
          <p:cNvPr id="68" name="InSite Manager App"/>
          <p:cNvSpPr/>
          <p:nvPr/>
        </p:nvSpPr>
        <p:spPr>
          <a:xfrm>
            <a:off x="6544147" y="3478850"/>
            <a:ext cx="1761869" cy="28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defRPr sz="1200" b="1"/>
            </a:lvl1pPr>
          </a:lstStyle>
          <a:p>
            <a:r>
              <a:t>InSite Manager App</a:t>
            </a:r>
          </a:p>
        </p:txBody>
      </p:sp>
      <p:pic>
        <p:nvPicPr>
          <p:cNvPr id="69" name="Image" descr="Image"/>
          <p:cNvPicPr>
            <a:picLocks/>
          </p:cNvPicPr>
          <p:nvPr/>
        </p:nvPicPr>
        <p:blipFill>
          <a:blip r:embed="rId3">
            <a:extLst/>
          </a:blip>
          <a:stretch>
            <a:fillRect/>
          </a:stretch>
        </p:blipFill>
        <p:spPr>
          <a:xfrm>
            <a:off x="705607" y="3518740"/>
            <a:ext cx="333791" cy="333791"/>
          </a:xfrm>
          <a:prstGeom prst="rect">
            <a:avLst/>
          </a:prstGeom>
          <a:ln>
            <a:solidFill>
              <a:srgbClr val="C00000"/>
            </a:solidFill>
          </a:ln>
        </p:spPr>
      </p:pic>
      <p:pic>
        <p:nvPicPr>
          <p:cNvPr id="70" name="Image" descr="Image"/>
          <p:cNvPicPr>
            <a:picLocks noChangeAspect="1"/>
          </p:cNvPicPr>
          <p:nvPr/>
        </p:nvPicPr>
        <p:blipFill>
          <a:blip r:embed="rId4">
            <a:extLst/>
          </a:blip>
          <a:stretch>
            <a:fillRect/>
          </a:stretch>
        </p:blipFill>
        <p:spPr>
          <a:xfrm>
            <a:off x="709559" y="797816"/>
            <a:ext cx="298738" cy="369162"/>
          </a:xfrm>
          <a:prstGeom prst="rect">
            <a:avLst/>
          </a:prstGeom>
          <a:ln w="12700">
            <a:miter lim="400000"/>
          </a:ln>
        </p:spPr>
      </p:pic>
      <p:pic>
        <p:nvPicPr>
          <p:cNvPr id="71" name="Image" descr="Image"/>
          <p:cNvPicPr>
            <a:picLocks noChangeAspect="1"/>
          </p:cNvPicPr>
          <p:nvPr/>
        </p:nvPicPr>
        <p:blipFill>
          <a:blip r:embed="rId5">
            <a:extLst/>
          </a:blip>
          <a:stretch>
            <a:fillRect/>
          </a:stretch>
        </p:blipFill>
        <p:spPr>
          <a:xfrm>
            <a:off x="3379685" y="734477"/>
            <a:ext cx="452360" cy="452360"/>
          </a:xfrm>
          <a:prstGeom prst="rect">
            <a:avLst/>
          </a:prstGeom>
          <a:ln w="12700">
            <a:miter lim="400000"/>
          </a:ln>
        </p:spPr>
      </p:pic>
      <p:pic>
        <p:nvPicPr>
          <p:cNvPr id="72" name="Image" descr="Image"/>
          <p:cNvPicPr>
            <a:picLocks noChangeAspect="1"/>
          </p:cNvPicPr>
          <p:nvPr/>
        </p:nvPicPr>
        <p:blipFill>
          <a:blip r:embed="rId6">
            <a:extLst/>
          </a:blip>
          <a:stretch>
            <a:fillRect/>
          </a:stretch>
        </p:blipFill>
        <p:spPr>
          <a:xfrm>
            <a:off x="3394319" y="2110880"/>
            <a:ext cx="400051" cy="400051"/>
          </a:xfrm>
          <a:prstGeom prst="rect">
            <a:avLst/>
          </a:prstGeom>
          <a:ln w="12700">
            <a:miter lim="400000"/>
          </a:ln>
        </p:spPr>
      </p:pic>
      <p:pic>
        <p:nvPicPr>
          <p:cNvPr id="73" name="Image" descr="Image"/>
          <p:cNvPicPr>
            <a:picLocks noChangeAspect="1"/>
          </p:cNvPicPr>
          <p:nvPr/>
        </p:nvPicPr>
        <p:blipFill>
          <a:blip r:embed="rId7">
            <a:extLst/>
          </a:blip>
          <a:stretch>
            <a:fillRect/>
          </a:stretch>
        </p:blipFill>
        <p:spPr>
          <a:xfrm>
            <a:off x="6186019" y="3491550"/>
            <a:ext cx="426232" cy="426232"/>
          </a:xfrm>
          <a:prstGeom prst="rect">
            <a:avLst/>
          </a:prstGeom>
          <a:ln w="12700">
            <a:miter lim="400000"/>
          </a:ln>
        </p:spPr>
      </p:pic>
      <p:pic>
        <p:nvPicPr>
          <p:cNvPr id="74" name="Image" descr="Image"/>
          <p:cNvPicPr>
            <a:picLocks noChangeAspect="1"/>
          </p:cNvPicPr>
          <p:nvPr/>
        </p:nvPicPr>
        <p:blipFill>
          <a:blip r:embed="rId8">
            <a:extLst/>
          </a:blip>
          <a:stretch>
            <a:fillRect/>
          </a:stretch>
        </p:blipFill>
        <p:spPr>
          <a:xfrm>
            <a:off x="3374845" y="3478850"/>
            <a:ext cx="373664" cy="343316"/>
          </a:xfrm>
          <a:prstGeom prst="rect">
            <a:avLst/>
          </a:prstGeom>
          <a:ln w="12700">
            <a:miter lim="400000"/>
          </a:ln>
        </p:spPr>
      </p:pic>
      <p:pic>
        <p:nvPicPr>
          <p:cNvPr id="75" name="ic_launcher_retailpro.png" descr="ic_launcher_retailpro.png"/>
          <p:cNvPicPr>
            <a:picLocks noChangeAspect="1"/>
          </p:cNvPicPr>
          <p:nvPr/>
        </p:nvPicPr>
        <p:blipFill>
          <a:blip r:embed="rId9">
            <a:extLst/>
          </a:blip>
          <a:stretch>
            <a:fillRect/>
          </a:stretch>
        </p:blipFill>
        <p:spPr>
          <a:xfrm>
            <a:off x="6162632" y="784752"/>
            <a:ext cx="395290" cy="395290"/>
          </a:xfrm>
          <a:prstGeom prst="rect">
            <a:avLst/>
          </a:prstGeom>
          <a:ln w="12700">
            <a:miter lim="400000"/>
          </a:ln>
        </p:spPr>
      </p:pic>
      <p:pic>
        <p:nvPicPr>
          <p:cNvPr id="76" name="ic_launcher_runner.png" descr="ic_launcher_runner.png"/>
          <p:cNvPicPr>
            <a:picLocks noChangeAspect="1"/>
          </p:cNvPicPr>
          <p:nvPr/>
        </p:nvPicPr>
        <p:blipFill>
          <a:blip r:embed="rId10">
            <a:extLst/>
          </a:blip>
          <a:stretch>
            <a:fillRect/>
          </a:stretch>
        </p:blipFill>
        <p:spPr>
          <a:xfrm>
            <a:off x="722508" y="2117178"/>
            <a:ext cx="368716" cy="368716"/>
          </a:xfrm>
          <a:prstGeom prst="rect">
            <a:avLst/>
          </a:prstGeom>
          <a:ln w="12700">
            <a:miter lim="400000"/>
          </a:ln>
        </p:spPr>
      </p:pic>
      <p:pic>
        <p:nvPicPr>
          <p:cNvPr id="77" name="Screen Shot 2020-05-26 at 1.51.19 PM.png" descr="Screen Shot 2020-05-26 at 1.51.19 PM.png"/>
          <p:cNvPicPr>
            <a:picLocks noChangeAspect="1"/>
          </p:cNvPicPr>
          <p:nvPr/>
        </p:nvPicPr>
        <p:blipFill>
          <a:blip r:embed="rId11">
            <a:extLst/>
          </a:blip>
          <a:stretch>
            <a:fillRect/>
          </a:stretch>
        </p:blipFill>
        <p:spPr>
          <a:xfrm>
            <a:off x="6168060" y="2126302"/>
            <a:ext cx="426233" cy="403104"/>
          </a:xfrm>
          <a:prstGeom prst="rect">
            <a:avLst/>
          </a:prstGeom>
          <a:ln w="12700">
            <a:miter lim="400000"/>
          </a:ln>
        </p:spPr>
      </p:pic>
    </p:spTree>
  </p:cSld>
  <p:clrMapOvr>
    <a:masterClrMapping/>
  </p:clrMapOvr>
</p:sld>
</file>

<file path=ppt/theme/theme1.xml><?xml version="1.0" encoding="utf-8"?>
<a:theme xmlns:a="http://schemas.openxmlformats.org/drawingml/2006/main" name="Default - Title Only">
  <a:themeElements>
    <a:clrScheme name="Default - Title Only">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 Title Only">
  <a:themeElements>
    <a:clrScheme name="Default - Title Only">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 Title Only">
  <a:themeElements>
    <a:clrScheme name="Default - Title Only">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4409</TotalTime>
  <Words>4618</Words>
  <Application>Microsoft Office PowerPoint</Application>
  <PresentationFormat>On-screen Show (16:9)</PresentationFormat>
  <Paragraphs>1149</Paragraphs>
  <Slides>35</Slides>
  <Notes>35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35</vt:i4>
      </vt:variant>
    </vt:vector>
  </HeadingPairs>
  <TitlesOfParts>
    <vt:vector size="46" baseType="lpstr">
      <vt:lpstr>Calibri</vt:lpstr>
      <vt:lpstr>Arial Black</vt:lpstr>
      <vt:lpstr>Helvetica Neue Light</vt:lpstr>
      <vt:lpstr>DIN Alternate</vt:lpstr>
      <vt:lpstr>Devanagari MT</vt:lpstr>
      <vt:lpstr>Arial</vt:lpstr>
      <vt:lpstr>Cambria</vt:lpstr>
      <vt:lpstr>Helvetica Neue</vt:lpstr>
      <vt:lpstr>Default - Title Only</vt:lpstr>
      <vt:lpstr>Default - Title Only</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Gairik Banerjee</dc:creator>
  <cp:lastModifiedBy>Gairik Banerjee</cp:lastModifiedBy>
  <cp:revision>145</cp:revision>
  <dcterms:modified xsi:type="dcterms:W3CDTF">2020-06-16T17:28:40Z</dcterms:modified>
</cp:coreProperties>
</file>